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368" r:id="rId5"/>
    <p:sldId id="366" r:id="rId6"/>
    <p:sldId id="360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30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pi Rämö (TAMK)" userId="f777c1be-5119-4352-b1b9-bac357a2779d" providerId="ADAL" clId="{5C147FAC-69C4-4D6E-8898-F7C4CBA6BB65}"/>
    <pc:docChg chg="custSel addSld delSld modSld sldOrd">
      <pc:chgData name="Virpi Rämö (TAMK)" userId="f777c1be-5119-4352-b1b9-bac357a2779d" providerId="ADAL" clId="{5C147FAC-69C4-4D6E-8898-F7C4CBA6BB65}" dt="2022-05-05T06:05:19.202" v="115" actId="47"/>
      <pc:docMkLst>
        <pc:docMk/>
      </pc:docMkLst>
      <pc:sldChg chg="del">
        <pc:chgData name="Virpi Rämö (TAMK)" userId="f777c1be-5119-4352-b1b9-bac357a2779d" providerId="ADAL" clId="{5C147FAC-69C4-4D6E-8898-F7C4CBA6BB65}" dt="2022-05-05T06:00:05.833" v="3" actId="47"/>
        <pc:sldMkLst>
          <pc:docMk/>
          <pc:sldMk cId="2128295301" sldId="261"/>
        </pc:sldMkLst>
      </pc:sldChg>
      <pc:sldChg chg="del">
        <pc:chgData name="Virpi Rämö (TAMK)" userId="f777c1be-5119-4352-b1b9-bac357a2779d" providerId="ADAL" clId="{5C147FAC-69C4-4D6E-8898-F7C4CBA6BB65}" dt="2022-05-05T05:59:35.992" v="0" actId="47"/>
        <pc:sldMkLst>
          <pc:docMk/>
          <pc:sldMk cId="1825253721" sldId="262"/>
        </pc:sldMkLst>
      </pc:sldChg>
      <pc:sldChg chg="del">
        <pc:chgData name="Virpi Rämö (TAMK)" userId="f777c1be-5119-4352-b1b9-bac357a2779d" providerId="ADAL" clId="{5C147FAC-69C4-4D6E-8898-F7C4CBA6BB65}" dt="2022-05-05T06:00:15.981" v="7" actId="47"/>
        <pc:sldMkLst>
          <pc:docMk/>
          <pc:sldMk cId="166038953" sldId="263"/>
        </pc:sldMkLst>
      </pc:sldChg>
      <pc:sldChg chg="del">
        <pc:chgData name="Virpi Rämö (TAMK)" userId="f777c1be-5119-4352-b1b9-bac357a2779d" providerId="ADAL" clId="{5C147FAC-69C4-4D6E-8898-F7C4CBA6BB65}" dt="2022-05-05T06:00:17.803" v="9" actId="47"/>
        <pc:sldMkLst>
          <pc:docMk/>
          <pc:sldMk cId="2727141271" sldId="264"/>
        </pc:sldMkLst>
      </pc:sldChg>
      <pc:sldChg chg="del">
        <pc:chgData name="Virpi Rämö (TAMK)" userId="f777c1be-5119-4352-b1b9-bac357a2779d" providerId="ADAL" clId="{5C147FAC-69C4-4D6E-8898-F7C4CBA6BB65}" dt="2022-05-05T06:00:46.383" v="11" actId="47"/>
        <pc:sldMkLst>
          <pc:docMk/>
          <pc:sldMk cId="59217432" sldId="265"/>
        </pc:sldMkLst>
      </pc:sldChg>
      <pc:sldChg chg="del">
        <pc:chgData name="Virpi Rämö (TAMK)" userId="f777c1be-5119-4352-b1b9-bac357a2779d" providerId="ADAL" clId="{5C147FAC-69C4-4D6E-8898-F7C4CBA6BB65}" dt="2022-05-05T05:59:37.810" v="2" actId="47"/>
        <pc:sldMkLst>
          <pc:docMk/>
          <pc:sldMk cId="1332053567" sldId="295"/>
        </pc:sldMkLst>
      </pc:sldChg>
      <pc:sldChg chg="del">
        <pc:chgData name="Virpi Rämö (TAMK)" userId="f777c1be-5119-4352-b1b9-bac357a2779d" providerId="ADAL" clId="{5C147FAC-69C4-4D6E-8898-F7C4CBA6BB65}" dt="2022-05-05T06:00:13.541" v="4" actId="47"/>
        <pc:sldMkLst>
          <pc:docMk/>
          <pc:sldMk cId="1296856192" sldId="356"/>
        </pc:sldMkLst>
      </pc:sldChg>
      <pc:sldChg chg="del">
        <pc:chgData name="Virpi Rämö (TAMK)" userId="f777c1be-5119-4352-b1b9-bac357a2779d" providerId="ADAL" clId="{5C147FAC-69C4-4D6E-8898-F7C4CBA6BB65}" dt="2022-05-05T05:59:37.181" v="1" actId="47"/>
        <pc:sldMkLst>
          <pc:docMk/>
          <pc:sldMk cId="718811891" sldId="358"/>
        </pc:sldMkLst>
      </pc:sldChg>
      <pc:sldChg chg="del">
        <pc:chgData name="Virpi Rämö (TAMK)" userId="f777c1be-5119-4352-b1b9-bac357a2779d" providerId="ADAL" clId="{5C147FAC-69C4-4D6E-8898-F7C4CBA6BB65}" dt="2022-05-05T06:05:18.433" v="114" actId="47"/>
        <pc:sldMkLst>
          <pc:docMk/>
          <pc:sldMk cId="3335791849" sldId="359"/>
        </pc:sldMkLst>
      </pc:sldChg>
      <pc:sldChg chg="ord">
        <pc:chgData name="Virpi Rämö (TAMK)" userId="f777c1be-5119-4352-b1b9-bac357a2779d" providerId="ADAL" clId="{5C147FAC-69C4-4D6E-8898-F7C4CBA6BB65}" dt="2022-05-05T06:02:45.531" v="15"/>
        <pc:sldMkLst>
          <pc:docMk/>
          <pc:sldMk cId="478541743" sldId="360"/>
        </pc:sldMkLst>
      </pc:sldChg>
      <pc:sldChg chg="del ord">
        <pc:chgData name="Virpi Rämö (TAMK)" userId="f777c1be-5119-4352-b1b9-bac357a2779d" providerId="ADAL" clId="{5C147FAC-69C4-4D6E-8898-F7C4CBA6BB65}" dt="2022-05-05T06:05:19.202" v="115" actId="47"/>
        <pc:sldMkLst>
          <pc:docMk/>
          <pc:sldMk cId="2150312876" sldId="362"/>
        </pc:sldMkLst>
      </pc:sldChg>
      <pc:sldChg chg="del">
        <pc:chgData name="Virpi Rämö (TAMK)" userId="f777c1be-5119-4352-b1b9-bac357a2779d" providerId="ADAL" clId="{5C147FAC-69C4-4D6E-8898-F7C4CBA6BB65}" dt="2022-05-05T06:00:15.199" v="6" actId="47"/>
        <pc:sldMkLst>
          <pc:docMk/>
          <pc:sldMk cId="3002462822" sldId="363"/>
        </pc:sldMkLst>
      </pc:sldChg>
      <pc:sldChg chg="del">
        <pc:chgData name="Virpi Rämö (TAMK)" userId="f777c1be-5119-4352-b1b9-bac357a2779d" providerId="ADAL" clId="{5C147FAC-69C4-4D6E-8898-F7C4CBA6BB65}" dt="2022-05-05T06:00:14.332" v="5" actId="47"/>
        <pc:sldMkLst>
          <pc:docMk/>
          <pc:sldMk cId="180508344" sldId="364"/>
        </pc:sldMkLst>
      </pc:sldChg>
      <pc:sldChg chg="del">
        <pc:chgData name="Virpi Rämö (TAMK)" userId="f777c1be-5119-4352-b1b9-bac357a2779d" providerId="ADAL" clId="{5C147FAC-69C4-4D6E-8898-F7C4CBA6BB65}" dt="2022-05-05T06:00:17.008" v="8" actId="47"/>
        <pc:sldMkLst>
          <pc:docMk/>
          <pc:sldMk cId="923358621" sldId="365"/>
        </pc:sldMkLst>
      </pc:sldChg>
      <pc:sldChg chg="ord">
        <pc:chgData name="Virpi Rämö (TAMK)" userId="f777c1be-5119-4352-b1b9-bac357a2779d" providerId="ADAL" clId="{5C147FAC-69C4-4D6E-8898-F7C4CBA6BB65}" dt="2022-05-05T06:02:01.217" v="13"/>
        <pc:sldMkLst>
          <pc:docMk/>
          <pc:sldMk cId="3336380009" sldId="366"/>
        </pc:sldMkLst>
      </pc:sldChg>
      <pc:sldChg chg="del">
        <pc:chgData name="Virpi Rämö (TAMK)" userId="f777c1be-5119-4352-b1b9-bac357a2779d" providerId="ADAL" clId="{5C147FAC-69C4-4D6E-8898-F7C4CBA6BB65}" dt="2022-05-05T06:00:18.852" v="10" actId="47"/>
        <pc:sldMkLst>
          <pc:docMk/>
          <pc:sldMk cId="821864864" sldId="367"/>
        </pc:sldMkLst>
      </pc:sldChg>
      <pc:sldChg chg="modSp new del mod">
        <pc:chgData name="Virpi Rämö (TAMK)" userId="f777c1be-5119-4352-b1b9-bac357a2779d" providerId="ADAL" clId="{5C147FAC-69C4-4D6E-8898-F7C4CBA6BB65}" dt="2022-05-05T06:05:17.915" v="113" actId="47"/>
        <pc:sldMkLst>
          <pc:docMk/>
          <pc:sldMk cId="2489138407" sldId="367"/>
        </pc:sldMkLst>
        <pc:spChg chg="mod">
          <ac:chgData name="Virpi Rämö (TAMK)" userId="f777c1be-5119-4352-b1b9-bac357a2779d" providerId="ADAL" clId="{5C147FAC-69C4-4D6E-8898-F7C4CBA6BB65}" dt="2022-05-05T06:03:00.997" v="56" actId="20577"/>
          <ac:spMkLst>
            <pc:docMk/>
            <pc:sldMk cId="2489138407" sldId="367"/>
            <ac:spMk id="2" creationId="{E1AB9641-9C9D-435F-A41D-B51E5725755B}"/>
          </ac:spMkLst>
        </pc:spChg>
      </pc:sldChg>
      <pc:sldChg chg="modSp new mod">
        <pc:chgData name="Virpi Rämö (TAMK)" userId="f777c1be-5119-4352-b1b9-bac357a2779d" providerId="ADAL" clId="{5C147FAC-69C4-4D6E-8898-F7C4CBA6BB65}" dt="2022-05-05T06:03:16.052" v="112" actId="20577"/>
        <pc:sldMkLst>
          <pc:docMk/>
          <pc:sldMk cId="3251478304" sldId="368"/>
        </pc:sldMkLst>
        <pc:spChg chg="mod">
          <ac:chgData name="Virpi Rämö (TAMK)" userId="f777c1be-5119-4352-b1b9-bac357a2779d" providerId="ADAL" clId="{5C147FAC-69C4-4D6E-8898-F7C4CBA6BB65}" dt="2022-05-05T06:03:16.052" v="112" actId="20577"/>
          <ac:spMkLst>
            <pc:docMk/>
            <pc:sldMk cId="3251478304" sldId="368"/>
            <ac:spMk id="2" creationId="{0896FD58-7AA3-46FE-997B-94263E980684}"/>
          </ac:spMkLst>
        </pc:spChg>
      </pc:sldChg>
      <pc:sldMasterChg chg="delSldLayout">
        <pc:chgData name="Virpi Rämö (TAMK)" userId="f777c1be-5119-4352-b1b9-bac357a2779d" providerId="ADAL" clId="{5C147FAC-69C4-4D6E-8898-F7C4CBA6BB65}" dt="2022-05-05T05:59:37.810" v="2" actId="47"/>
        <pc:sldMasterMkLst>
          <pc:docMk/>
          <pc:sldMasterMk cId="1861550652" sldId="2147483660"/>
        </pc:sldMasterMkLst>
        <pc:sldLayoutChg chg="del">
          <pc:chgData name="Virpi Rämö (TAMK)" userId="f777c1be-5119-4352-b1b9-bac357a2779d" providerId="ADAL" clId="{5C147FAC-69C4-4D6E-8898-F7C4CBA6BB65}" dt="2022-05-05T05:59:37.810" v="2" actId="47"/>
          <pc:sldLayoutMkLst>
            <pc:docMk/>
            <pc:sldMasterMk cId="1861550652" sldId="2147483660"/>
            <pc:sldLayoutMk cId="107350646" sldId="2147483675"/>
          </pc:sldLayoutMkLst>
        </pc:sldLayoutChg>
      </pc:sldMasterChg>
    </pc:docChg>
  </pc:docChgLst>
  <pc:docChgLst>
    <pc:chgData name="Marita Hiipakka (TAMK)" userId="S::marita.hiipakka@tuni.fi::ea7d12da-e377-4e82-aec5-b3bb9dffb9de" providerId="AD" clId="Web-{E4157FCC-AB1B-41B9-A9B4-A4FB79BF6E53}"/>
    <pc:docChg chg="modSld">
      <pc:chgData name="Marita Hiipakka (TAMK)" userId="S::marita.hiipakka@tuni.fi::ea7d12da-e377-4e82-aec5-b3bb9dffb9de" providerId="AD" clId="Web-{E4157FCC-AB1B-41B9-A9B4-A4FB79BF6E53}" dt="2022-05-06T04:40:03.649" v="4" actId="20577"/>
      <pc:docMkLst>
        <pc:docMk/>
      </pc:docMkLst>
      <pc:sldChg chg="modSp">
        <pc:chgData name="Marita Hiipakka (TAMK)" userId="S::marita.hiipakka@tuni.fi::ea7d12da-e377-4e82-aec5-b3bb9dffb9de" providerId="AD" clId="Web-{E4157FCC-AB1B-41B9-A9B4-A4FB79BF6E53}" dt="2022-05-06T04:40:03.649" v="4" actId="20577"/>
        <pc:sldMkLst>
          <pc:docMk/>
          <pc:sldMk cId="3336380009" sldId="366"/>
        </pc:sldMkLst>
        <pc:spChg chg="mod">
          <ac:chgData name="Marita Hiipakka (TAMK)" userId="S::marita.hiipakka@tuni.fi::ea7d12da-e377-4e82-aec5-b3bb9dffb9de" providerId="AD" clId="Web-{E4157FCC-AB1B-41B9-A9B4-A4FB79BF6E53}" dt="2022-05-06T04:40:03.649" v="4" actId="20577"/>
          <ac:spMkLst>
            <pc:docMk/>
            <pc:sldMk cId="3336380009" sldId="366"/>
            <ac:spMk id="11" creationId="{ED858DB1-7E66-4C8E-9DD0-8B81C113CEBE}"/>
          </ac:spMkLst>
        </pc:spChg>
      </pc:sldChg>
      <pc:sldChg chg="modSp">
        <pc:chgData name="Marita Hiipakka (TAMK)" userId="S::marita.hiipakka@tuni.fi::ea7d12da-e377-4e82-aec5-b3bb9dffb9de" providerId="AD" clId="Web-{E4157FCC-AB1B-41B9-A9B4-A4FB79BF6E53}" dt="2022-05-06T04:39:56.649" v="3" actId="20577"/>
        <pc:sldMkLst>
          <pc:docMk/>
          <pc:sldMk cId="3251478304" sldId="368"/>
        </pc:sldMkLst>
        <pc:spChg chg="mod">
          <ac:chgData name="Marita Hiipakka (TAMK)" userId="S::marita.hiipakka@tuni.fi::ea7d12da-e377-4e82-aec5-b3bb9dffb9de" providerId="AD" clId="Web-{E4157FCC-AB1B-41B9-A9B4-A4FB79BF6E53}" dt="2022-05-06T04:39:56.649" v="3" actId="20577"/>
          <ac:spMkLst>
            <pc:docMk/>
            <pc:sldMk cId="3251478304" sldId="368"/>
            <ac:spMk id="2" creationId="{0896FD58-7AA3-46FE-997B-94263E980684}"/>
          </ac:spMkLst>
        </pc:spChg>
      </pc:sldChg>
    </pc:docChg>
  </pc:docChgLst>
  <pc:docChgLst>
    <pc:chgData name="Marita Hiipakka (TAMK)" userId="S::marita.hiipakka@tuni.fi::ea7d12da-e377-4e82-aec5-b3bb9dffb9de" providerId="AD" clId="Web-{10718866-D9D7-43B2-A1EA-1A6F601EFDA8}"/>
    <pc:docChg chg="modSld">
      <pc:chgData name="Marita Hiipakka (TAMK)" userId="S::marita.hiipakka@tuni.fi::ea7d12da-e377-4e82-aec5-b3bb9dffb9de" providerId="AD" clId="Web-{10718866-D9D7-43B2-A1EA-1A6F601EFDA8}" dt="2022-05-06T04:46:33.942" v="78" actId="20577"/>
      <pc:docMkLst>
        <pc:docMk/>
      </pc:docMkLst>
      <pc:sldChg chg="modSp">
        <pc:chgData name="Marita Hiipakka (TAMK)" userId="S::marita.hiipakka@tuni.fi::ea7d12da-e377-4e82-aec5-b3bb9dffb9de" providerId="AD" clId="Web-{10718866-D9D7-43B2-A1EA-1A6F601EFDA8}" dt="2022-05-06T04:46:33.942" v="78" actId="20577"/>
        <pc:sldMkLst>
          <pc:docMk/>
          <pc:sldMk cId="3336380009" sldId="366"/>
        </pc:sldMkLst>
        <pc:spChg chg="mod">
          <ac:chgData name="Marita Hiipakka (TAMK)" userId="S::marita.hiipakka@tuni.fi::ea7d12da-e377-4e82-aec5-b3bb9dffb9de" providerId="AD" clId="Web-{10718866-D9D7-43B2-A1EA-1A6F601EFDA8}" dt="2022-05-06T04:42:55.437" v="10" actId="20577"/>
          <ac:spMkLst>
            <pc:docMk/>
            <pc:sldMk cId="3336380009" sldId="366"/>
            <ac:spMk id="2" creationId="{5E44B93E-8C69-46E3-9AA5-F12B7F487F9A}"/>
          </ac:spMkLst>
        </pc:spChg>
        <pc:spChg chg="mod">
          <ac:chgData name="Marita Hiipakka (TAMK)" userId="S::marita.hiipakka@tuni.fi::ea7d12da-e377-4e82-aec5-b3bb9dffb9de" providerId="AD" clId="Web-{10718866-D9D7-43B2-A1EA-1A6F601EFDA8}" dt="2022-05-06T04:43:32.031" v="27" actId="1076"/>
          <ac:spMkLst>
            <pc:docMk/>
            <pc:sldMk cId="3336380009" sldId="366"/>
            <ac:spMk id="3" creationId="{65E5EBAD-6346-4DCD-8199-DA6ACDE994FC}"/>
          </ac:spMkLst>
        </pc:spChg>
        <pc:spChg chg="mod">
          <ac:chgData name="Marita Hiipakka (TAMK)" userId="S::marita.hiipakka@tuni.fi::ea7d12da-e377-4e82-aec5-b3bb9dffb9de" providerId="AD" clId="Web-{10718866-D9D7-43B2-A1EA-1A6F601EFDA8}" dt="2022-05-06T04:46:02.379" v="69" actId="20577"/>
          <ac:spMkLst>
            <pc:docMk/>
            <pc:sldMk cId="3336380009" sldId="366"/>
            <ac:spMk id="12" creationId="{23BA6C03-953E-4671-A4B1-CE4677A166D8}"/>
          </ac:spMkLst>
        </pc:spChg>
        <pc:spChg chg="mod">
          <ac:chgData name="Marita Hiipakka (TAMK)" userId="S::marita.hiipakka@tuni.fi::ea7d12da-e377-4e82-aec5-b3bb9dffb9de" providerId="AD" clId="Web-{10718866-D9D7-43B2-A1EA-1A6F601EFDA8}" dt="2022-05-06T04:42:57.765" v="11" actId="20577"/>
          <ac:spMkLst>
            <pc:docMk/>
            <pc:sldMk cId="3336380009" sldId="366"/>
            <ac:spMk id="13" creationId="{6A6845FA-E852-4228-8BA6-44EBC0086DE3}"/>
          </ac:spMkLst>
        </pc:spChg>
        <pc:spChg chg="mod">
          <ac:chgData name="Marita Hiipakka (TAMK)" userId="S::marita.hiipakka@tuni.fi::ea7d12da-e377-4e82-aec5-b3bb9dffb9de" providerId="AD" clId="Web-{10718866-D9D7-43B2-A1EA-1A6F601EFDA8}" dt="2022-05-06T04:46:13.973" v="72" actId="20577"/>
          <ac:spMkLst>
            <pc:docMk/>
            <pc:sldMk cId="3336380009" sldId="366"/>
            <ac:spMk id="14" creationId="{644B640C-3BDC-45A7-8A1C-017031886D18}"/>
          </ac:spMkLst>
        </pc:spChg>
        <pc:spChg chg="mod">
          <ac:chgData name="Marita Hiipakka (TAMK)" userId="S::marita.hiipakka@tuni.fi::ea7d12da-e377-4e82-aec5-b3bb9dffb9de" providerId="AD" clId="Web-{10718866-D9D7-43B2-A1EA-1A6F601EFDA8}" dt="2022-05-06T04:42:59.890" v="13" actId="20577"/>
          <ac:spMkLst>
            <pc:docMk/>
            <pc:sldMk cId="3336380009" sldId="366"/>
            <ac:spMk id="15" creationId="{C7C42EF4-3D4C-4841-9968-7C1102D6FDE7}"/>
          </ac:spMkLst>
        </pc:spChg>
        <pc:spChg chg="mod">
          <ac:chgData name="Marita Hiipakka (TAMK)" userId="S::marita.hiipakka@tuni.fi::ea7d12da-e377-4e82-aec5-b3bb9dffb9de" providerId="AD" clId="Web-{10718866-D9D7-43B2-A1EA-1A6F601EFDA8}" dt="2022-05-06T04:46:27.145" v="75" actId="20577"/>
          <ac:spMkLst>
            <pc:docMk/>
            <pc:sldMk cId="3336380009" sldId="366"/>
            <ac:spMk id="16" creationId="{99FFE5CB-D206-42D1-85F7-26D1FA6DE003}"/>
          </ac:spMkLst>
        </pc:spChg>
        <pc:spChg chg="mod">
          <ac:chgData name="Marita Hiipakka (TAMK)" userId="S::marita.hiipakka@tuni.fi::ea7d12da-e377-4e82-aec5-b3bb9dffb9de" providerId="AD" clId="Web-{10718866-D9D7-43B2-A1EA-1A6F601EFDA8}" dt="2022-05-06T04:43:06.828" v="19" actId="20577"/>
          <ac:spMkLst>
            <pc:docMk/>
            <pc:sldMk cId="3336380009" sldId="366"/>
            <ac:spMk id="17" creationId="{CD27CB9E-EEE2-49F0-8CE9-DA8E99738E74}"/>
          </ac:spMkLst>
        </pc:spChg>
        <pc:spChg chg="mod">
          <ac:chgData name="Marita Hiipakka (TAMK)" userId="S::marita.hiipakka@tuni.fi::ea7d12da-e377-4e82-aec5-b3bb9dffb9de" providerId="AD" clId="Web-{10718866-D9D7-43B2-A1EA-1A6F601EFDA8}" dt="2022-05-06T04:46:33.942" v="78" actId="20577"/>
          <ac:spMkLst>
            <pc:docMk/>
            <pc:sldMk cId="3336380009" sldId="366"/>
            <ac:spMk id="18" creationId="{1D500D77-FF30-4A86-8356-0EF60072844D}"/>
          </ac:spMkLst>
        </pc:spChg>
      </pc:sldChg>
    </pc:docChg>
  </pc:docChgLst>
  <pc:docChgLst>
    <pc:chgData name="Marita Hiipakka (TAMK)" userId="ea7d12da-e377-4e82-aec5-b3bb9dffb9de" providerId="ADAL" clId="{5E0B9500-32D9-42CD-A344-6D74D54DF865}"/>
    <pc:docChg chg="modSld">
      <pc:chgData name="Marita Hiipakka (TAMK)" userId="ea7d12da-e377-4e82-aec5-b3bb9dffb9de" providerId="ADAL" clId="{5E0B9500-32D9-42CD-A344-6D74D54DF865}" dt="2022-05-13T13:53:53.623" v="2" actId="790"/>
      <pc:docMkLst>
        <pc:docMk/>
      </pc:docMkLst>
      <pc:sldChg chg="modSp mod">
        <pc:chgData name="Marita Hiipakka (TAMK)" userId="ea7d12da-e377-4e82-aec5-b3bb9dffb9de" providerId="ADAL" clId="{5E0B9500-32D9-42CD-A344-6D74D54DF865}" dt="2022-05-13T13:53:53.623" v="2" actId="790"/>
        <pc:sldMkLst>
          <pc:docMk/>
          <pc:sldMk cId="478541743" sldId="360"/>
        </pc:sldMkLst>
        <pc:spChg chg="mod">
          <ac:chgData name="Marita Hiipakka (TAMK)" userId="ea7d12da-e377-4e82-aec5-b3bb9dffb9de" providerId="ADAL" clId="{5E0B9500-32D9-42CD-A344-6D74D54DF865}" dt="2022-05-13T13:53:53.623" v="2" actId="790"/>
          <ac:spMkLst>
            <pc:docMk/>
            <pc:sldMk cId="478541743" sldId="360"/>
            <ac:spMk id="3" creationId="{308556FF-9ED8-4D23-AE5A-A30DB5F33902}"/>
          </ac:spMkLst>
        </pc:spChg>
        <pc:spChg chg="mod">
          <ac:chgData name="Marita Hiipakka (TAMK)" userId="ea7d12da-e377-4e82-aec5-b3bb9dffb9de" providerId="ADAL" clId="{5E0B9500-32D9-42CD-A344-6D74D54DF865}" dt="2022-05-13T13:53:53.623" v="2" actId="790"/>
          <ac:spMkLst>
            <pc:docMk/>
            <pc:sldMk cId="478541743" sldId="360"/>
            <ac:spMk id="8" creationId="{6767005A-6249-48DB-AE88-4CA8F53F3EB5}"/>
          </ac:spMkLst>
        </pc:spChg>
        <pc:spChg chg="mod">
          <ac:chgData name="Marita Hiipakka (TAMK)" userId="ea7d12da-e377-4e82-aec5-b3bb9dffb9de" providerId="ADAL" clId="{5E0B9500-32D9-42CD-A344-6D74D54DF865}" dt="2022-05-13T13:53:53.623" v="2" actId="790"/>
          <ac:spMkLst>
            <pc:docMk/>
            <pc:sldMk cId="478541743" sldId="360"/>
            <ac:spMk id="11" creationId="{EC454A99-75C4-4273-BA2A-9AFDDC74F609}"/>
          </ac:spMkLst>
        </pc:spChg>
      </pc:sldChg>
      <pc:sldChg chg="modSp mod">
        <pc:chgData name="Marita Hiipakka (TAMK)" userId="ea7d12da-e377-4e82-aec5-b3bb9dffb9de" providerId="ADAL" clId="{5E0B9500-32D9-42CD-A344-6D74D54DF865}" dt="2022-05-13T13:53:47.980" v="1" actId="790"/>
        <pc:sldMkLst>
          <pc:docMk/>
          <pc:sldMk cId="3336380009" sldId="366"/>
        </pc:sldMkLst>
        <pc:spChg chg="mod">
          <ac:chgData name="Marita Hiipakka (TAMK)" userId="ea7d12da-e377-4e82-aec5-b3bb9dffb9de" providerId="ADAL" clId="{5E0B9500-32D9-42CD-A344-6D74D54DF865}" dt="2022-05-13T13:53:47.980" v="1" actId="790"/>
          <ac:spMkLst>
            <pc:docMk/>
            <pc:sldMk cId="3336380009" sldId="366"/>
            <ac:spMk id="2" creationId="{5E44B93E-8C69-46E3-9AA5-F12B7F487F9A}"/>
          </ac:spMkLst>
        </pc:spChg>
        <pc:spChg chg="mod">
          <ac:chgData name="Marita Hiipakka (TAMK)" userId="ea7d12da-e377-4e82-aec5-b3bb9dffb9de" providerId="ADAL" clId="{5E0B9500-32D9-42CD-A344-6D74D54DF865}" dt="2022-05-13T13:53:47.980" v="1" actId="790"/>
          <ac:spMkLst>
            <pc:docMk/>
            <pc:sldMk cId="3336380009" sldId="366"/>
            <ac:spMk id="3" creationId="{65E5EBAD-6346-4DCD-8199-DA6ACDE994FC}"/>
          </ac:spMkLst>
        </pc:spChg>
        <pc:spChg chg="mod">
          <ac:chgData name="Marita Hiipakka (TAMK)" userId="ea7d12da-e377-4e82-aec5-b3bb9dffb9de" providerId="ADAL" clId="{5E0B9500-32D9-42CD-A344-6D74D54DF865}" dt="2022-05-13T13:53:47.980" v="1" actId="790"/>
          <ac:spMkLst>
            <pc:docMk/>
            <pc:sldMk cId="3336380009" sldId="366"/>
            <ac:spMk id="4" creationId="{FDD9A56C-F9F0-4A1A-95C3-6B099BFA7D7C}"/>
          </ac:spMkLst>
        </pc:spChg>
        <pc:spChg chg="mod">
          <ac:chgData name="Marita Hiipakka (TAMK)" userId="ea7d12da-e377-4e82-aec5-b3bb9dffb9de" providerId="ADAL" clId="{5E0B9500-32D9-42CD-A344-6D74D54DF865}" dt="2022-05-13T13:53:47.980" v="1" actId="790"/>
          <ac:spMkLst>
            <pc:docMk/>
            <pc:sldMk cId="3336380009" sldId="366"/>
            <ac:spMk id="5" creationId="{DD3D92A4-7675-4225-BDEF-5DC41C06003F}"/>
          </ac:spMkLst>
        </pc:spChg>
        <pc:spChg chg="mod">
          <ac:chgData name="Marita Hiipakka (TAMK)" userId="ea7d12da-e377-4e82-aec5-b3bb9dffb9de" providerId="ADAL" clId="{5E0B9500-32D9-42CD-A344-6D74D54DF865}" dt="2022-05-13T13:53:47.980" v="1" actId="790"/>
          <ac:spMkLst>
            <pc:docMk/>
            <pc:sldMk cId="3336380009" sldId="366"/>
            <ac:spMk id="11" creationId="{ED858DB1-7E66-4C8E-9DD0-8B81C113CEBE}"/>
          </ac:spMkLst>
        </pc:spChg>
        <pc:spChg chg="mod">
          <ac:chgData name="Marita Hiipakka (TAMK)" userId="ea7d12da-e377-4e82-aec5-b3bb9dffb9de" providerId="ADAL" clId="{5E0B9500-32D9-42CD-A344-6D74D54DF865}" dt="2022-05-13T13:53:47.980" v="1" actId="790"/>
          <ac:spMkLst>
            <pc:docMk/>
            <pc:sldMk cId="3336380009" sldId="366"/>
            <ac:spMk id="12" creationId="{23BA6C03-953E-4671-A4B1-CE4677A166D8}"/>
          </ac:spMkLst>
        </pc:spChg>
        <pc:spChg chg="mod">
          <ac:chgData name="Marita Hiipakka (TAMK)" userId="ea7d12da-e377-4e82-aec5-b3bb9dffb9de" providerId="ADAL" clId="{5E0B9500-32D9-42CD-A344-6D74D54DF865}" dt="2022-05-13T13:53:47.980" v="1" actId="790"/>
          <ac:spMkLst>
            <pc:docMk/>
            <pc:sldMk cId="3336380009" sldId="366"/>
            <ac:spMk id="13" creationId="{6A6845FA-E852-4228-8BA6-44EBC0086DE3}"/>
          </ac:spMkLst>
        </pc:spChg>
        <pc:spChg chg="mod">
          <ac:chgData name="Marita Hiipakka (TAMK)" userId="ea7d12da-e377-4e82-aec5-b3bb9dffb9de" providerId="ADAL" clId="{5E0B9500-32D9-42CD-A344-6D74D54DF865}" dt="2022-05-13T13:53:47.980" v="1" actId="790"/>
          <ac:spMkLst>
            <pc:docMk/>
            <pc:sldMk cId="3336380009" sldId="366"/>
            <ac:spMk id="14" creationId="{644B640C-3BDC-45A7-8A1C-017031886D18}"/>
          </ac:spMkLst>
        </pc:spChg>
        <pc:spChg chg="mod">
          <ac:chgData name="Marita Hiipakka (TAMK)" userId="ea7d12da-e377-4e82-aec5-b3bb9dffb9de" providerId="ADAL" clId="{5E0B9500-32D9-42CD-A344-6D74D54DF865}" dt="2022-05-13T13:53:47.980" v="1" actId="790"/>
          <ac:spMkLst>
            <pc:docMk/>
            <pc:sldMk cId="3336380009" sldId="366"/>
            <ac:spMk id="15" creationId="{C7C42EF4-3D4C-4841-9968-7C1102D6FDE7}"/>
          </ac:spMkLst>
        </pc:spChg>
        <pc:spChg chg="mod">
          <ac:chgData name="Marita Hiipakka (TAMK)" userId="ea7d12da-e377-4e82-aec5-b3bb9dffb9de" providerId="ADAL" clId="{5E0B9500-32D9-42CD-A344-6D74D54DF865}" dt="2022-05-13T13:53:47.980" v="1" actId="790"/>
          <ac:spMkLst>
            <pc:docMk/>
            <pc:sldMk cId="3336380009" sldId="366"/>
            <ac:spMk id="16" creationId="{99FFE5CB-D206-42D1-85F7-26D1FA6DE003}"/>
          </ac:spMkLst>
        </pc:spChg>
        <pc:spChg chg="mod">
          <ac:chgData name="Marita Hiipakka (TAMK)" userId="ea7d12da-e377-4e82-aec5-b3bb9dffb9de" providerId="ADAL" clId="{5E0B9500-32D9-42CD-A344-6D74D54DF865}" dt="2022-05-13T13:53:47.980" v="1" actId="790"/>
          <ac:spMkLst>
            <pc:docMk/>
            <pc:sldMk cId="3336380009" sldId="366"/>
            <ac:spMk id="17" creationId="{CD27CB9E-EEE2-49F0-8CE9-DA8E99738E74}"/>
          </ac:spMkLst>
        </pc:spChg>
        <pc:spChg chg="mod">
          <ac:chgData name="Marita Hiipakka (TAMK)" userId="ea7d12da-e377-4e82-aec5-b3bb9dffb9de" providerId="ADAL" clId="{5E0B9500-32D9-42CD-A344-6D74D54DF865}" dt="2022-05-13T13:53:47.980" v="1" actId="790"/>
          <ac:spMkLst>
            <pc:docMk/>
            <pc:sldMk cId="3336380009" sldId="366"/>
            <ac:spMk id="18" creationId="{1D500D77-FF30-4A86-8356-0EF60072844D}"/>
          </ac:spMkLst>
        </pc:spChg>
      </pc:sldChg>
      <pc:sldChg chg="modSp mod">
        <pc:chgData name="Marita Hiipakka (TAMK)" userId="ea7d12da-e377-4e82-aec5-b3bb9dffb9de" providerId="ADAL" clId="{5E0B9500-32D9-42CD-A344-6D74D54DF865}" dt="2022-05-13T13:53:24.786" v="0" actId="790"/>
        <pc:sldMkLst>
          <pc:docMk/>
          <pc:sldMk cId="3251478304" sldId="368"/>
        </pc:sldMkLst>
        <pc:spChg chg="mod">
          <ac:chgData name="Marita Hiipakka (TAMK)" userId="ea7d12da-e377-4e82-aec5-b3bb9dffb9de" providerId="ADAL" clId="{5E0B9500-32D9-42CD-A344-6D74D54DF865}" dt="2022-05-13T13:53:24.786" v="0" actId="790"/>
          <ac:spMkLst>
            <pc:docMk/>
            <pc:sldMk cId="3251478304" sldId="368"/>
            <ac:spMk id="2" creationId="{0896FD58-7AA3-46FE-997B-94263E980684}"/>
          </ac:spMkLst>
        </pc:spChg>
        <pc:spChg chg="mod">
          <ac:chgData name="Marita Hiipakka (TAMK)" userId="ea7d12da-e377-4e82-aec5-b3bb9dffb9de" providerId="ADAL" clId="{5E0B9500-32D9-42CD-A344-6D74D54DF865}" dt="2022-05-13T13:53:24.786" v="0" actId="790"/>
          <ac:spMkLst>
            <pc:docMk/>
            <pc:sldMk cId="3251478304" sldId="368"/>
            <ac:spMk id="3" creationId="{80876049-696E-48EC-A8F0-E297D66351B5}"/>
          </ac:spMkLst>
        </pc:spChg>
        <pc:spChg chg="mod">
          <ac:chgData name="Marita Hiipakka (TAMK)" userId="ea7d12da-e377-4e82-aec5-b3bb9dffb9de" providerId="ADAL" clId="{5E0B9500-32D9-42CD-A344-6D74D54DF865}" dt="2022-05-13T13:53:24.786" v="0" actId="790"/>
          <ac:spMkLst>
            <pc:docMk/>
            <pc:sldMk cId="3251478304" sldId="368"/>
            <ac:spMk id="4" creationId="{B64E8193-A6B7-4FEF-BEB7-858EE3CBC8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BAAA1-A502-436B-8125-9FCE8811BE1D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0296C-4D55-4EE6-93B3-4AF80C5CC0A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8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41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BAFE0132-E374-B14D-8660-28EEAA907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it-IT"/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C491B68F-D3A0-C64F-BACC-1F50C8B6D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it-IT"/>
          </a:p>
        </p:txBody>
      </p:sp>
      <p:pic>
        <p:nvPicPr>
          <p:cNvPr id="15" name="Immagine 3">
            <a:extLst>
              <a:ext uri="{FF2B5EF4-FFF2-40B4-BE49-F238E27FC236}">
                <a16:creationId xmlns:a16="http://schemas.microsoft.com/office/drawing/2014/main" id="{167128EC-971E-0143-9CC8-352A75FF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16" name="Immagine 4" descr="Packalli_logo">
            <a:extLst>
              <a:ext uri="{FF2B5EF4-FFF2-40B4-BE49-F238E27FC236}">
                <a16:creationId xmlns:a16="http://schemas.microsoft.com/office/drawing/2014/main" id="{D1C419B6-6818-2C4F-98C4-798F3CD38B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17" name="Rettangolo 5">
            <a:extLst>
              <a:ext uri="{FF2B5EF4-FFF2-40B4-BE49-F238E27FC236}">
                <a16:creationId xmlns:a16="http://schemas.microsoft.com/office/drawing/2014/main" id="{410E1AB5-6FBC-0340-8EE7-59D1548F3D2D}"/>
              </a:ext>
            </a:extLst>
          </p:cNvPr>
          <p:cNvSpPr/>
          <p:nvPr userDrawn="1"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Training program: modules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/>
              <a:t> Eco-design &amp; novel manufacturing processing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/>
              <a:t>New materials and biomaterials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/>
              <a:t>Citizen and Consumer Engagement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/>
              <a:t>Residue management and </a:t>
            </a:r>
            <a:r>
              <a:rPr lang="it-IT" sz="2400" err="1"/>
              <a:t>valorisation</a:t>
            </a:r>
            <a:endParaRPr lang="it-IT" sz="2400"/>
          </a:p>
          <a:p>
            <a:pPr algn="ctr"/>
            <a:endParaRPr lang="en-US" sz="2400"/>
          </a:p>
        </p:txBody>
      </p:sp>
      <p:pic>
        <p:nvPicPr>
          <p:cNvPr id="19" name="Immagine 7" descr="EU_logo">
            <a:extLst>
              <a:ext uri="{FF2B5EF4-FFF2-40B4-BE49-F238E27FC236}">
                <a16:creationId xmlns:a16="http://schemas.microsoft.com/office/drawing/2014/main" id="{AEF6CB82-96A8-4942-B233-86B4C09CE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B68F41-5CCE-1A42-806A-EECEA44C4E94}"/>
              </a:ext>
            </a:extLst>
          </p:cNvPr>
          <p:cNvSpPr/>
          <p:nvPr userDrawn="1"/>
        </p:nvSpPr>
        <p:spPr>
          <a:xfrm>
            <a:off x="2839356" y="6276355"/>
            <a:ext cx="52451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u="none" strike="noStrike">
                <a:solidFill>
                  <a:srgbClr val="000000"/>
                </a:solidFill>
                <a:effectLst/>
                <a:latin typeface="+mn-lt"/>
              </a:rPr>
              <a:t>This project has been funded from the European Commission.</a:t>
            </a:r>
          </a:p>
          <a:p>
            <a:pPr algn="l"/>
            <a:r>
              <a:rPr lang="en-US" sz="900" b="0" i="0" u="none" strike="noStrike">
                <a:solidFill>
                  <a:srgbClr val="000000"/>
                </a:solidFill>
                <a:effectLst/>
                <a:latin typeface="+mn-lt"/>
              </a:rPr>
              <a:t>This publication [communication] reflects the views of only of the author, and 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2088589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1110071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44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1078173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541138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541138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541138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2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83448-DC6E-6041-BFB0-60E981436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195FCE-506A-804B-BE68-874CD24F8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156272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References: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0DE703-0583-D543-AC04-471FBF665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951846"/>
            <a:ext cx="10515600" cy="4151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63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4" y="1148576"/>
            <a:ext cx="11521374" cy="489799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8808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FI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A93BB476-CD94-4029-8F95-5AE34712627B}"/>
              </a:ext>
            </a:extLst>
          </p:cNvPr>
          <p:cNvSpPr txBox="1"/>
          <p:nvPr userDrawn="1"/>
        </p:nvSpPr>
        <p:spPr>
          <a:xfrm>
            <a:off x="5794795" y="3202211"/>
            <a:ext cx="3758780" cy="147732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5400"/>
              </a:lnSpc>
            </a:pPr>
            <a:r>
              <a:rPr lang="fi-FI" sz="5600" b="1">
                <a:solidFill>
                  <a:schemeClr val="bg1"/>
                </a:solidFill>
              </a:rPr>
              <a:t>Ihminen</a:t>
            </a:r>
          </a:p>
          <a:p>
            <a:pPr>
              <a:lnSpc>
                <a:spcPts val="5400"/>
              </a:lnSpc>
            </a:pPr>
            <a:r>
              <a:rPr lang="fi-FI" sz="5600" b="1">
                <a:solidFill>
                  <a:schemeClr val="bg1"/>
                </a:solidFill>
              </a:rPr>
              <a:t>ratkaisee.</a:t>
            </a:r>
            <a:endParaRPr lang="en-GB" sz="5600" b="1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2E48934-98ED-5F44-837F-3A54FFD7B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6C09FBCE-8E1C-AC41-99D4-36B3171FB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it-IT"/>
          </a:p>
        </p:txBody>
      </p:sp>
      <p:pic>
        <p:nvPicPr>
          <p:cNvPr id="9" name="Immagine 3">
            <a:extLst>
              <a:ext uri="{FF2B5EF4-FFF2-40B4-BE49-F238E27FC236}">
                <a16:creationId xmlns:a16="http://schemas.microsoft.com/office/drawing/2014/main" id="{E96997F3-6BF9-EA46-953A-DEEBAD01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240825"/>
          </a:xfrm>
          <a:prstGeom prst="rect">
            <a:avLst/>
          </a:prstGeom>
        </p:spPr>
      </p:pic>
      <p:pic>
        <p:nvPicPr>
          <p:cNvPr id="10" name="Immagine 4" descr="Packall_logo">
            <a:extLst>
              <a:ext uri="{FF2B5EF4-FFF2-40B4-BE49-F238E27FC236}">
                <a16:creationId xmlns:a16="http://schemas.microsoft.com/office/drawing/2014/main" id="{D4A27348-14A6-E043-8E47-34649BDA2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1"/>
            <a:ext cx="7020518" cy="2417566"/>
          </a:xfrm>
          <a:prstGeom prst="rect">
            <a:avLst/>
          </a:prstGeom>
        </p:spPr>
      </p:pic>
      <p:pic>
        <p:nvPicPr>
          <p:cNvPr id="13" name="Immagine 7" descr="Co-funded by the Erasmus">
            <a:extLst>
              <a:ext uri="{FF2B5EF4-FFF2-40B4-BE49-F238E27FC236}">
                <a16:creationId xmlns:a16="http://schemas.microsoft.com/office/drawing/2014/main" id="{3846C767-8127-6A44-899A-82373EB2E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</p:spPr>
      </p:pic>
      <p:grpSp>
        <p:nvGrpSpPr>
          <p:cNvPr id="14" name="Gruppo 20">
            <a:extLst>
              <a:ext uri="{FF2B5EF4-FFF2-40B4-BE49-F238E27FC236}">
                <a16:creationId xmlns:a16="http://schemas.microsoft.com/office/drawing/2014/main" id="{37A9071E-9387-BD42-9469-A2C3B7CC6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15" name="Immagine 9">
              <a:extLst>
                <a:ext uri="{FF2B5EF4-FFF2-40B4-BE49-F238E27FC236}">
                  <a16:creationId xmlns:a16="http://schemas.microsoft.com/office/drawing/2014/main" id="{D0CAA8A8-471D-EF4E-BCE2-662535D85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</p:spPr>
        </p:pic>
        <p:pic>
          <p:nvPicPr>
            <p:cNvPr id="16" name="Immagine 10">
              <a:extLst>
                <a:ext uri="{FF2B5EF4-FFF2-40B4-BE49-F238E27FC236}">
                  <a16:creationId xmlns:a16="http://schemas.microsoft.com/office/drawing/2014/main" id="{94516139-C9AD-DD4D-8579-44916F5CC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</p:spPr>
        </p:pic>
        <p:pic>
          <p:nvPicPr>
            <p:cNvPr id="17" name="Immagine 11">
              <a:extLst>
                <a:ext uri="{FF2B5EF4-FFF2-40B4-BE49-F238E27FC236}">
                  <a16:creationId xmlns:a16="http://schemas.microsoft.com/office/drawing/2014/main" id="{A514A37A-471F-2E4D-AB76-1A72E96F6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6" t="27690" r="12654" b="26918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</p:spPr>
        </p:pic>
        <p:pic>
          <p:nvPicPr>
            <p:cNvPr id="18" name="Immagine 12">
              <a:extLst>
                <a:ext uri="{FF2B5EF4-FFF2-40B4-BE49-F238E27FC236}">
                  <a16:creationId xmlns:a16="http://schemas.microsoft.com/office/drawing/2014/main" id="{AD4B24E0-9091-124C-9F7B-7170B1E1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</p:spPr>
        </p:pic>
        <p:pic>
          <p:nvPicPr>
            <p:cNvPr id="19" name="Immagine 13">
              <a:extLst>
                <a:ext uri="{FF2B5EF4-FFF2-40B4-BE49-F238E27FC236}">
                  <a16:creationId xmlns:a16="http://schemas.microsoft.com/office/drawing/2014/main" id="{F11B004E-32C9-FF4D-8921-D179ACB07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</p:spPr>
        </p:pic>
        <p:pic>
          <p:nvPicPr>
            <p:cNvPr id="20" name="Immagine 14">
              <a:extLst>
                <a:ext uri="{FF2B5EF4-FFF2-40B4-BE49-F238E27FC236}">
                  <a16:creationId xmlns:a16="http://schemas.microsoft.com/office/drawing/2014/main" id="{6434A757-9258-A548-A833-E799CC72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</p:spPr>
        </p:pic>
        <p:pic>
          <p:nvPicPr>
            <p:cNvPr id="21" name="Immagine 15">
              <a:extLst>
                <a:ext uri="{FF2B5EF4-FFF2-40B4-BE49-F238E27FC236}">
                  <a16:creationId xmlns:a16="http://schemas.microsoft.com/office/drawing/2014/main" id="{19A147A0-34D1-CD43-8E4F-C2E5D10AD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</p:spPr>
        </p:pic>
        <p:pic>
          <p:nvPicPr>
            <p:cNvPr id="22" name="Immagine 16">
              <a:extLst>
                <a:ext uri="{FF2B5EF4-FFF2-40B4-BE49-F238E27FC236}">
                  <a16:creationId xmlns:a16="http://schemas.microsoft.com/office/drawing/2014/main" id="{ED16B2E4-C9F1-AC49-AB43-A88B69E7F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</p:spPr>
        </p:pic>
      </p:grpSp>
      <p:pic>
        <p:nvPicPr>
          <p:cNvPr id="24" name="Immagine 21" descr="CC_logo">
            <a:extLst>
              <a:ext uri="{FF2B5EF4-FFF2-40B4-BE49-F238E27FC236}">
                <a16:creationId xmlns:a16="http://schemas.microsoft.com/office/drawing/2014/main" id="{F16281B9-3A68-C244-AAF3-7985A40FF9C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2358" y="5683623"/>
            <a:ext cx="1181663" cy="412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9825D0-D786-0E43-8388-8FBA1A01F603}"/>
              </a:ext>
            </a:extLst>
          </p:cNvPr>
          <p:cNvSpPr/>
          <p:nvPr userDrawn="1"/>
        </p:nvSpPr>
        <p:spPr>
          <a:xfrm>
            <a:off x="9618133" y="6240825"/>
            <a:ext cx="2861734" cy="86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15ACDE-FFA5-6247-A8B1-36A8593AFF43}"/>
              </a:ext>
            </a:extLst>
          </p:cNvPr>
          <p:cNvSpPr/>
          <p:nvPr userDrawn="1"/>
        </p:nvSpPr>
        <p:spPr>
          <a:xfrm>
            <a:off x="2856743" y="6315928"/>
            <a:ext cx="52451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u="none" strike="noStrike">
                <a:solidFill>
                  <a:srgbClr val="000000"/>
                </a:solidFill>
                <a:effectLst/>
                <a:latin typeface="+mn-lt"/>
              </a:rPr>
              <a:t>This project has been funded from the European Commission.</a:t>
            </a:r>
          </a:p>
          <a:p>
            <a:pPr algn="l"/>
            <a:r>
              <a:rPr lang="en-US" sz="900" b="0" i="0" u="none" strike="noStrike">
                <a:solidFill>
                  <a:srgbClr val="000000"/>
                </a:solidFill>
                <a:effectLst/>
                <a:latin typeface="+mn-lt"/>
              </a:rPr>
              <a:t>This publication [communication] reflects the views of only of the author, and 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4185366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FC9D-4EA6-174B-909F-E85FB63C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2A412-CBA4-214A-B30A-D357C1CD18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84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760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200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199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1156272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951846"/>
            <a:ext cx="10515600" cy="4151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44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92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1078174"/>
            <a:ext cx="10655486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995748"/>
            <a:ext cx="5181600" cy="4054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995748"/>
            <a:ext cx="5387465" cy="4054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132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1118538"/>
            <a:ext cx="10650635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902235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849971"/>
            <a:ext cx="5157787" cy="32105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902235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849971"/>
            <a:ext cx="5183188" cy="32105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41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1052626"/>
            <a:ext cx="10651813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36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6630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131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33" y="2010734"/>
            <a:ext cx="10515600" cy="3986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198634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Immagine 7" descr="Packall_logo">
            <a:extLst>
              <a:ext uri="{FF2B5EF4-FFF2-40B4-BE49-F238E27FC236}">
                <a16:creationId xmlns:a16="http://schemas.microsoft.com/office/drawing/2014/main" id="{33DC5F95-B950-514C-97DF-A26E2799610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5" name="Picture 4" descr="Co-funded by the Erasmus+">
            <a:extLst>
              <a:ext uri="{FF2B5EF4-FFF2-40B4-BE49-F238E27FC236}">
                <a16:creationId xmlns:a16="http://schemas.microsoft.com/office/drawing/2014/main" id="{71AB2491-3B2E-CE44-A0AF-5D306547F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r="26166"/>
          <a:stretch/>
        </p:blipFill>
        <p:spPr>
          <a:xfrm>
            <a:off x="9770868" y="6166807"/>
            <a:ext cx="2322530" cy="6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5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D58-7AA3-46FE-997B-94263E980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>
                <a:latin typeface="Arial"/>
                <a:cs typeface="Arial"/>
              </a:rPr>
              <a:t>Programma e valutazione del corso Consumer Engagement
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76049-696E-48EC-A8F0-E297D6635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E8193-A6B7-4FEF-BEB7-858EE3CBC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7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 descr="A cartoon showing the sequential order of the course outline and main contents.">
            <a:extLst>
              <a:ext uri="{FF2B5EF4-FFF2-40B4-BE49-F238E27FC236}">
                <a16:creationId xmlns:a16="http://schemas.microsoft.com/office/drawing/2014/main" id="{89E892A5-2025-4393-93C7-DC8AA7007A3F}"/>
              </a:ext>
            </a:extLst>
          </p:cNvPr>
          <p:cNvGrpSpPr/>
          <p:nvPr/>
        </p:nvGrpSpPr>
        <p:grpSpPr>
          <a:xfrm>
            <a:off x="445782" y="1710543"/>
            <a:ext cx="11566544" cy="4453544"/>
            <a:chOff x="655782" y="2351655"/>
            <a:chExt cx="10484774" cy="317775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65981B4-F5AB-4D39-B68C-014E9A01BC1A}"/>
                </a:ext>
              </a:extLst>
            </p:cNvPr>
            <p:cNvGrpSpPr/>
            <p:nvPr/>
          </p:nvGrpSpPr>
          <p:grpSpPr>
            <a:xfrm>
              <a:off x="655782" y="2351655"/>
              <a:ext cx="10095539" cy="908165"/>
              <a:chOff x="655782" y="2351655"/>
              <a:chExt cx="10095539" cy="908165"/>
            </a:xfrm>
          </p:grpSpPr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ED858DB1-7E66-4C8E-9DD0-8B81C113CEBE}"/>
                  </a:ext>
                </a:extLst>
              </p:cNvPr>
              <p:cNvSpPr/>
              <p:nvPr/>
            </p:nvSpPr>
            <p:spPr>
              <a:xfrm>
                <a:off x="655782" y="2351660"/>
                <a:ext cx="2617918" cy="908160"/>
              </a:xfrm>
              <a:prstGeom prst="chevron">
                <a:avLst>
                  <a:gd name="adj" fmla="val 4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1440" tIns="45720" rIns="91440" bIns="45720" anchor="t"/>
              <a:lstStyle/>
              <a:p>
                <a:r>
                  <a:rPr lang="en-GB" b="1"/>
                  <a:t>Settimana 1
</a:t>
                </a: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6A6845FA-E852-4228-8BA6-44EBC0086DE3}"/>
                  </a:ext>
                </a:extLst>
              </p:cNvPr>
              <p:cNvSpPr/>
              <p:nvPr/>
            </p:nvSpPr>
            <p:spPr>
              <a:xfrm>
                <a:off x="3148321" y="2351655"/>
                <a:ext cx="2617918" cy="908160"/>
              </a:xfrm>
              <a:prstGeom prst="chevron">
                <a:avLst>
                  <a:gd name="adj" fmla="val 4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1440" tIns="45720" rIns="91440" bIns="45720" anchor="t"/>
              <a:lstStyle/>
              <a:p>
                <a:r>
                  <a:rPr lang="en-GB" b="1"/>
                  <a:t>Settimana 2
</a:t>
                </a: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C7C42EF4-3D4C-4841-9968-7C1102D6FDE7}"/>
                  </a:ext>
                </a:extLst>
              </p:cNvPr>
              <p:cNvSpPr/>
              <p:nvPr/>
            </p:nvSpPr>
            <p:spPr>
              <a:xfrm>
                <a:off x="5640862" y="2351660"/>
                <a:ext cx="2617918" cy="908160"/>
              </a:xfrm>
              <a:prstGeom prst="chevron">
                <a:avLst>
                  <a:gd name="adj" fmla="val 4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1440" tIns="45720" rIns="91440" bIns="45720" anchor="t"/>
              <a:lstStyle/>
              <a:p>
                <a:r>
                  <a:rPr lang="en-GB" b="1"/>
                  <a:t>Settimana 3
</a:t>
                </a: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CD27CB9E-EEE2-49F0-8CE9-DA8E99738E74}"/>
                  </a:ext>
                </a:extLst>
              </p:cNvPr>
              <p:cNvSpPr/>
              <p:nvPr/>
            </p:nvSpPr>
            <p:spPr>
              <a:xfrm>
                <a:off x="8133403" y="2351660"/>
                <a:ext cx="2617918" cy="908160"/>
              </a:xfrm>
              <a:prstGeom prst="chevron">
                <a:avLst>
                  <a:gd name="adj" fmla="val 4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1440" tIns="45720" rIns="91440" bIns="45720" anchor="t"/>
              <a:lstStyle/>
              <a:p>
                <a:r>
                  <a:rPr lang="en-GB" b="1"/>
                  <a:t>Settimane 4 e 5
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500D77-FF30-4A86-8356-0EF60072844D}"/>
                </a:ext>
              </a:extLst>
            </p:cNvPr>
            <p:cNvSpPr/>
            <p:nvPr/>
          </p:nvSpPr>
          <p:spPr>
            <a:xfrm>
              <a:off x="8448483" y="2788040"/>
              <a:ext cx="2692073" cy="2738092"/>
            </a:xfrm>
            <a:custGeom>
              <a:avLst/>
              <a:gdLst>
                <a:gd name="connsiteX0" fmla="*/ 0 w 1511141"/>
                <a:gd name="connsiteY0" fmla="*/ 69075 h 690750"/>
                <a:gd name="connsiteX1" fmla="*/ 69075 w 1511141"/>
                <a:gd name="connsiteY1" fmla="*/ 0 h 690750"/>
                <a:gd name="connsiteX2" fmla="*/ 1442066 w 1511141"/>
                <a:gd name="connsiteY2" fmla="*/ 0 h 690750"/>
                <a:gd name="connsiteX3" fmla="*/ 1511141 w 1511141"/>
                <a:gd name="connsiteY3" fmla="*/ 69075 h 690750"/>
                <a:gd name="connsiteX4" fmla="*/ 1511141 w 1511141"/>
                <a:gd name="connsiteY4" fmla="*/ 621675 h 690750"/>
                <a:gd name="connsiteX5" fmla="*/ 1442066 w 1511141"/>
                <a:gd name="connsiteY5" fmla="*/ 690750 h 690750"/>
                <a:gd name="connsiteX6" fmla="*/ 69075 w 1511141"/>
                <a:gd name="connsiteY6" fmla="*/ 690750 h 690750"/>
                <a:gd name="connsiteX7" fmla="*/ 0 w 1511141"/>
                <a:gd name="connsiteY7" fmla="*/ 621675 h 690750"/>
                <a:gd name="connsiteX8" fmla="*/ 0 w 1511141"/>
                <a:gd name="connsiteY8" fmla="*/ 69075 h 6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141" h="690750">
                  <a:moveTo>
                    <a:pt x="0" y="69075"/>
                  </a:moveTo>
                  <a:cubicBezTo>
                    <a:pt x="0" y="30926"/>
                    <a:pt x="30926" y="0"/>
                    <a:pt x="69075" y="0"/>
                  </a:cubicBezTo>
                  <a:lnTo>
                    <a:pt x="1442066" y="0"/>
                  </a:lnTo>
                  <a:cubicBezTo>
                    <a:pt x="1480215" y="0"/>
                    <a:pt x="1511141" y="30926"/>
                    <a:pt x="1511141" y="69075"/>
                  </a:cubicBezTo>
                  <a:lnTo>
                    <a:pt x="1511141" y="621675"/>
                  </a:lnTo>
                  <a:cubicBezTo>
                    <a:pt x="1511141" y="659824"/>
                    <a:pt x="1480215" y="690750"/>
                    <a:pt x="1442066" y="690750"/>
                  </a:cubicBezTo>
                  <a:lnTo>
                    <a:pt x="69075" y="690750"/>
                  </a:lnTo>
                  <a:cubicBezTo>
                    <a:pt x="30926" y="690750"/>
                    <a:pt x="0" y="659824"/>
                    <a:pt x="0" y="621675"/>
                  </a:cubicBezTo>
                  <a:lnTo>
                    <a:pt x="0" y="6907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08000" rIns="108000" bIns="108000" numCol="1" spcCol="1270" anchor="t" anchorCtr="0">
              <a:noAutofit/>
            </a:bodyPr>
            <a:lstStyle/>
            <a:p>
              <a:pPr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dirty="0"/>
                <a:t>Progetto di innovazione per il coinvolgimento dei consumatori 
</a:t>
              </a:r>
              <a:r>
                <a:rPr lang="en-GB" sz="1200" b="1" dirty="0"/>
                <a:t>Task 7 (G)</a:t>
              </a:r>
              <a:endParaRPr lang="en-GB" dirty="0"/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it-IT" sz="1100" dirty="0"/>
                <a:t>Contatti giornate di apprendimento:</a:t>
              </a:r>
              <a:r>
                <a:rPr lang="it-IT" sz="1100" dirty="0">
                  <a:ea typeface="+mn-lt"/>
                  <a:cs typeface="+mn-lt"/>
                </a:rPr>
                <a:t>
(date)</a:t>
              </a:r>
              <a:endParaRPr lang="en-GB" sz="1100" dirty="0"/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endParaRPr lang="en-GB" sz="800" dirty="0">
                <a:cs typeface="Arial"/>
              </a:endParaRP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it-IT" sz="1200" dirty="0">
                  <a:cs typeface="Arial"/>
                </a:rPr>
                <a:t>È previsto un lavoro di gruppo attivo al di fuori dei giorni di contatto.
</a:t>
              </a:r>
              <a:endParaRPr lang="en-GB" sz="1200" dirty="0">
                <a:cs typeface="Arial"/>
              </a:endParaRP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en-GB" sz="1200" dirty="0">
                  <a:cs typeface="Arial"/>
                </a:rPr>
                <a:t>D</a:t>
              </a:r>
              <a:r>
                <a:rPr lang="en-GB" sz="1200" dirty="0">
                  <a:ea typeface="+mn-lt"/>
                  <a:cs typeface="+mn-lt"/>
                </a:rPr>
                <a:t>urante </a:t>
              </a:r>
              <a:r>
                <a:rPr lang="en-GB" sz="1200" dirty="0" err="1">
                  <a:ea typeface="+mn-lt"/>
                  <a:cs typeface="+mn-lt"/>
                </a:rPr>
                <a:t>i</a:t>
              </a:r>
              <a:r>
                <a:rPr lang="en-GB" sz="1200" dirty="0">
                  <a:ea typeface="+mn-lt"/>
                  <a:cs typeface="+mn-lt"/>
                </a:rPr>
                <a:t> </a:t>
              </a:r>
              <a:r>
                <a:rPr lang="en-GB" sz="1200" dirty="0" err="1">
                  <a:ea typeface="+mn-lt"/>
                  <a:cs typeface="+mn-lt"/>
                </a:rPr>
                <a:t>giorni</a:t>
              </a:r>
              <a:r>
                <a:rPr lang="en-GB" sz="1200" dirty="0">
                  <a:ea typeface="+mn-lt"/>
                  <a:cs typeface="+mn-lt"/>
                </a:rPr>
                <a:t> di </a:t>
              </a:r>
              <a:r>
                <a:rPr lang="en-GB" sz="1200" dirty="0" err="1">
                  <a:ea typeface="+mn-lt"/>
                  <a:cs typeface="+mn-lt"/>
                </a:rPr>
                <a:t>contatto</a:t>
              </a:r>
              <a:r>
                <a:rPr lang="en-GB" sz="1200" dirty="0">
                  <a:ea typeface="+mn-lt"/>
                  <a:cs typeface="+mn-lt"/>
                </a:rPr>
                <a:t> </a:t>
              </a:r>
              <a:r>
                <a:rPr lang="en-GB" sz="1200" dirty="0">
                  <a:cs typeface="Arial"/>
                </a:rPr>
                <a:t>:</a:t>
              </a:r>
            </a:p>
            <a:p>
              <a:pPr marL="171450" indent="-171450" defTabSz="1022350">
                <a:lnSpc>
                  <a:spcPct val="9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GB" sz="1200" dirty="0">
                  <a:cs typeface="Arial"/>
                </a:rPr>
                <a:t>(Date) </a:t>
              </a:r>
              <a:r>
                <a:rPr lang="it-IT" sz="1200" dirty="0">
                  <a:cs typeface="Arial"/>
                </a:rPr>
                <a:t>Controllo intermedio degli imballaggi in plastica del gruppo </a:t>
              </a:r>
              <a:r>
                <a:rPr lang="en-GB" sz="1200" dirty="0" err="1">
                  <a:cs typeface="Arial"/>
                </a:rPr>
                <a:t>coinvolgimento</a:t>
              </a:r>
              <a:r>
                <a:rPr lang="en-GB" sz="1200" dirty="0">
                  <a:cs typeface="Arial"/>
                </a:rPr>
                <a:t> del concept idea</a:t>
              </a:r>
            </a:p>
            <a:p>
              <a:pPr marL="171450" indent="-171450" defTabSz="1022350">
                <a:lnSpc>
                  <a:spcPct val="9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GB" sz="1200" dirty="0">
                  <a:cs typeface="Arial"/>
                </a:rPr>
                <a:t>(Date) </a:t>
              </a:r>
              <a:r>
                <a:rPr lang="it-IT" sz="1200" dirty="0">
                  <a:cs typeface="Arial"/>
                </a:rPr>
                <a:t>Pitching della soluzione finale del gruppo + feedback</a:t>
              </a:r>
              <a:endParaRPr lang="en-GB" dirty="0">
                <a:cs typeface="Arial" panose="020B0604020202020204"/>
              </a:endParaRP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en-GB" sz="1200" dirty="0" err="1">
                  <a:cs typeface="Arial"/>
                </a:rPr>
                <a:t>Compiti</a:t>
              </a:r>
              <a:r>
                <a:rPr lang="en-GB" sz="1200" dirty="0">
                  <a:cs typeface="Arial"/>
                </a:rPr>
                <a:t> </a:t>
              </a:r>
              <a:r>
                <a:rPr lang="en-GB" sz="1200" dirty="0" err="1">
                  <a:cs typeface="Arial"/>
                </a:rPr>
                <a:t>individuali</a:t>
              </a:r>
              <a:r>
                <a:rPr lang="en-GB" sz="1200" dirty="0">
                  <a:cs typeface="Arial"/>
                </a:rPr>
                <a:t> </a:t>
              </a:r>
              <a:endParaRPr lang="en-GB" dirty="0"/>
            </a:p>
            <a:p>
              <a:pPr marL="171450" indent="-171450" defTabSz="1022350">
                <a:lnSpc>
                  <a:spcPct val="9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GB" sz="1200" b="1" dirty="0">
                  <a:ea typeface="+mn-lt"/>
                  <a:cs typeface="+mn-lt"/>
                </a:rPr>
                <a:t>Task 0B </a:t>
              </a:r>
              <a:r>
                <a:rPr lang="it-IT" sz="1200" b="1" dirty="0">
                  <a:ea typeface="+mn-lt"/>
                  <a:cs typeface="+mn-lt"/>
                </a:rPr>
                <a:t>Video podcast riflessione + Sondaggio DL </a:t>
              </a:r>
              <a:r>
                <a:rPr lang="en-GB" sz="1200" b="1" dirty="0">
                  <a:ea typeface="+mn-lt"/>
                  <a:cs typeface="+mn-lt"/>
                </a:rPr>
                <a:t>(Date) (P, C)</a:t>
              </a:r>
              <a:endParaRPr lang="en-GB" sz="1200" b="1" dirty="0">
                <a:cs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FFE5CB-D206-42D1-85F7-26D1FA6DE003}"/>
                </a:ext>
              </a:extLst>
            </p:cNvPr>
            <p:cNvSpPr/>
            <p:nvPr/>
          </p:nvSpPr>
          <p:spPr>
            <a:xfrm>
              <a:off x="5955945" y="2807457"/>
              <a:ext cx="2410046" cy="2721948"/>
            </a:xfrm>
            <a:custGeom>
              <a:avLst/>
              <a:gdLst>
                <a:gd name="connsiteX0" fmla="*/ 0 w 1511141"/>
                <a:gd name="connsiteY0" fmla="*/ 69075 h 690750"/>
                <a:gd name="connsiteX1" fmla="*/ 69075 w 1511141"/>
                <a:gd name="connsiteY1" fmla="*/ 0 h 690750"/>
                <a:gd name="connsiteX2" fmla="*/ 1442066 w 1511141"/>
                <a:gd name="connsiteY2" fmla="*/ 0 h 690750"/>
                <a:gd name="connsiteX3" fmla="*/ 1511141 w 1511141"/>
                <a:gd name="connsiteY3" fmla="*/ 69075 h 690750"/>
                <a:gd name="connsiteX4" fmla="*/ 1511141 w 1511141"/>
                <a:gd name="connsiteY4" fmla="*/ 621675 h 690750"/>
                <a:gd name="connsiteX5" fmla="*/ 1442066 w 1511141"/>
                <a:gd name="connsiteY5" fmla="*/ 690750 h 690750"/>
                <a:gd name="connsiteX6" fmla="*/ 69075 w 1511141"/>
                <a:gd name="connsiteY6" fmla="*/ 690750 h 690750"/>
                <a:gd name="connsiteX7" fmla="*/ 0 w 1511141"/>
                <a:gd name="connsiteY7" fmla="*/ 621675 h 690750"/>
                <a:gd name="connsiteX8" fmla="*/ 0 w 1511141"/>
                <a:gd name="connsiteY8" fmla="*/ 69075 h 6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141" h="690750">
                  <a:moveTo>
                    <a:pt x="0" y="69075"/>
                  </a:moveTo>
                  <a:cubicBezTo>
                    <a:pt x="0" y="30926"/>
                    <a:pt x="30926" y="0"/>
                    <a:pt x="69075" y="0"/>
                  </a:cubicBezTo>
                  <a:lnTo>
                    <a:pt x="1442066" y="0"/>
                  </a:lnTo>
                  <a:cubicBezTo>
                    <a:pt x="1480215" y="0"/>
                    <a:pt x="1511141" y="30926"/>
                    <a:pt x="1511141" y="69075"/>
                  </a:cubicBezTo>
                  <a:lnTo>
                    <a:pt x="1511141" y="621675"/>
                  </a:lnTo>
                  <a:cubicBezTo>
                    <a:pt x="1511141" y="659824"/>
                    <a:pt x="1480215" y="690750"/>
                    <a:pt x="1442066" y="690750"/>
                  </a:cubicBezTo>
                  <a:lnTo>
                    <a:pt x="69075" y="690750"/>
                  </a:lnTo>
                  <a:cubicBezTo>
                    <a:pt x="30926" y="690750"/>
                    <a:pt x="0" y="659824"/>
                    <a:pt x="0" y="621675"/>
                  </a:cubicBezTo>
                  <a:lnTo>
                    <a:pt x="0" y="6907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08000" rIns="108000" bIns="108000" numCol="1" spcCol="1270" anchor="t" anchorCtr="0">
              <a:noAutofit/>
            </a:bodyPr>
            <a:lstStyle/>
            <a:p>
              <a:pPr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dirty="0"/>
                <a:t>Creazione di valore e circolarità
</a:t>
              </a:r>
              <a:r>
                <a:rPr lang="it-IT" sz="1100" dirty="0"/>
                <a:t>Contatti giornate di apprendimento:</a:t>
              </a:r>
              <a:r>
                <a:rPr lang="it-IT" sz="1100" dirty="0">
                  <a:ea typeface="+mn-lt"/>
                  <a:cs typeface="+mn-lt"/>
                </a:rPr>
                <a:t>
(date)</a:t>
              </a:r>
              <a:endParaRPr lang="en-GB" sz="1100" dirty="0"/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endParaRPr lang="en-GB" sz="500" dirty="0">
                <a:cs typeface="Arial"/>
              </a:endParaRP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en-GB" sz="1200" dirty="0">
                  <a:ea typeface="+mn-lt"/>
                  <a:cs typeface="+mn-lt"/>
                </a:rPr>
                <a:t>Pre-</a:t>
              </a:r>
              <a:r>
                <a:rPr lang="en-GB" sz="1200" dirty="0" err="1">
                  <a:ea typeface="+mn-lt"/>
                  <a:cs typeface="+mn-lt"/>
                </a:rPr>
                <a:t>attività</a:t>
              </a:r>
              <a:r>
                <a:rPr lang="en-GB" sz="1200" dirty="0">
                  <a:ea typeface="+mn-lt"/>
                  <a:cs typeface="+mn-lt"/>
                </a:rPr>
                <a:t> </a:t>
              </a:r>
              <a:r>
                <a:rPr lang="en-GB" sz="1200" dirty="0" err="1">
                  <a:ea typeface="+mn-lt"/>
                  <a:cs typeface="+mn-lt"/>
                </a:rPr>
                <a:t>individuali</a:t>
              </a:r>
              <a:r>
                <a:rPr lang="en-GB" sz="1200" dirty="0">
                  <a:ea typeface="+mn-lt"/>
                  <a:cs typeface="+mn-lt"/>
                </a:rPr>
                <a:t> </a:t>
              </a:r>
              <a:r>
                <a:rPr lang="en-GB" sz="1200" dirty="0">
                  <a:cs typeface="Arial"/>
                </a:rPr>
                <a:t>:</a:t>
              </a:r>
            </a:p>
            <a:p>
              <a:pPr marL="285750" indent="-285750" defTabSz="10223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GB" sz="1200" b="1" dirty="0">
                  <a:cs typeface="Arial"/>
                </a:rPr>
                <a:t>Task 5 </a:t>
              </a:r>
              <a:r>
                <a:rPr lang="it-IT" sz="1200" b="1" dirty="0">
                  <a:cs typeface="Arial"/>
                </a:rPr>
                <a:t>Circolarità in diverse fasi della catena del valore (</a:t>
              </a:r>
              <a:r>
                <a:rPr lang="en-GB" sz="1200" b="1" dirty="0">
                  <a:cs typeface="Arial"/>
                </a:rPr>
                <a:t>G, C)</a:t>
              </a: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en-GB" sz="1200" dirty="0">
                  <a:cs typeface="Arial"/>
                </a:rPr>
                <a:t>D</a:t>
              </a:r>
              <a:r>
                <a:rPr lang="en-GB" sz="1200" dirty="0">
                  <a:ea typeface="+mn-lt"/>
                  <a:cs typeface="+mn-lt"/>
                </a:rPr>
                <a:t>urante il </a:t>
              </a:r>
              <a:r>
                <a:rPr lang="en-GB" sz="1200" dirty="0" err="1">
                  <a:ea typeface="+mn-lt"/>
                  <a:cs typeface="+mn-lt"/>
                </a:rPr>
                <a:t>giorno</a:t>
              </a:r>
              <a:r>
                <a:rPr lang="en-GB" sz="1200" dirty="0">
                  <a:ea typeface="+mn-lt"/>
                  <a:cs typeface="+mn-lt"/>
                </a:rPr>
                <a:t> di </a:t>
              </a:r>
              <a:r>
                <a:rPr lang="en-GB" sz="1200" dirty="0" err="1">
                  <a:ea typeface="+mn-lt"/>
                  <a:cs typeface="+mn-lt"/>
                </a:rPr>
                <a:t>contatto</a:t>
              </a:r>
              <a:r>
                <a:rPr lang="en-GB" sz="1200" dirty="0">
                  <a:cs typeface="Arial"/>
                </a:rPr>
                <a:t>:</a:t>
              </a:r>
            </a:p>
            <a:p>
              <a:pPr marL="285750" indent="-285750" defTabSz="10223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it-IT" sz="1200" dirty="0"/>
                <a:t>Lezione Creazione di valore e circolarità
Attenzione al consumatore lungo tutta la catena del valore</a:t>
              </a:r>
              <a:endParaRPr lang="en-GB" sz="1200" dirty="0">
                <a:cs typeface="Arial"/>
              </a:endParaRPr>
            </a:p>
            <a:p>
              <a:pPr marL="285750" indent="-285750" defTabSz="10223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it-IT" sz="1200" dirty="0">
                  <a:cs typeface="Arial"/>
                </a:rPr>
                <a:t>Istruzioni per il progetto di innovazione + sessione di brainstorming</a:t>
              </a: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en-GB" sz="1200" dirty="0" err="1">
                  <a:cs typeface="Arial"/>
                </a:rPr>
                <a:t>Compiti</a:t>
              </a:r>
              <a:r>
                <a:rPr lang="en-GB" sz="1200" dirty="0">
                  <a:cs typeface="Arial"/>
                </a:rPr>
                <a:t> </a:t>
              </a:r>
              <a:r>
                <a:rPr lang="en-GB" sz="1200" dirty="0" err="1">
                  <a:cs typeface="Arial"/>
                </a:rPr>
                <a:t>individuali</a:t>
              </a:r>
              <a:r>
                <a:rPr lang="en-GB" sz="1200" dirty="0">
                  <a:cs typeface="Arial"/>
                </a:rPr>
                <a:t>:</a:t>
              </a:r>
            </a:p>
            <a:p>
              <a:pPr marL="171450" indent="-171450" defTabSz="1022350">
                <a:lnSpc>
                  <a:spcPct val="9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GB" sz="1200" b="1" dirty="0">
                  <a:cs typeface="Arial"/>
                </a:rPr>
                <a:t>Bonus Task 6 DL (date)</a:t>
              </a:r>
              <a:endParaRPr lang="en-GB" b="1" dirty="0">
                <a:cs typeface="Arial"/>
              </a:endParaRPr>
            </a:p>
            <a:p>
              <a:pPr marL="171450" indent="-171450" defTabSz="1022350">
                <a:lnSpc>
                  <a:spcPct val="9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it-IT" sz="1200" b="1" dirty="0">
                  <a:cs typeface="Arial"/>
                </a:rPr>
                <a:t>Scrivi il tuo registro di apprendimento </a:t>
              </a:r>
              <a:r>
                <a:rPr lang="en-GB" sz="1200" b="1" dirty="0">
                  <a:cs typeface="Arial"/>
                </a:rPr>
                <a:t>Task 0A (P, C)</a:t>
              </a:r>
            </a:p>
            <a:p>
              <a:pPr marL="171450" indent="-171450" defTabSz="1022350">
                <a:lnSpc>
                  <a:spcPct val="90000"/>
                </a:lnSpc>
                <a:spcBef>
                  <a:spcPct val="0"/>
                </a:spcBef>
                <a:buFont typeface="Arial"/>
                <a:buChar char="•"/>
              </a:pPr>
              <a:endParaRPr lang="en-GB" sz="1200" dirty="0">
                <a:cs typeface="Arial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4B640C-3BDC-45A7-8A1C-017031886D18}"/>
                </a:ext>
              </a:extLst>
            </p:cNvPr>
            <p:cNvSpPr/>
            <p:nvPr/>
          </p:nvSpPr>
          <p:spPr>
            <a:xfrm>
              <a:off x="3266566" y="2807462"/>
              <a:ext cx="2666050" cy="2721943"/>
            </a:xfrm>
            <a:custGeom>
              <a:avLst/>
              <a:gdLst>
                <a:gd name="connsiteX0" fmla="*/ 0 w 1511141"/>
                <a:gd name="connsiteY0" fmla="*/ 69075 h 690750"/>
                <a:gd name="connsiteX1" fmla="*/ 69075 w 1511141"/>
                <a:gd name="connsiteY1" fmla="*/ 0 h 690750"/>
                <a:gd name="connsiteX2" fmla="*/ 1442066 w 1511141"/>
                <a:gd name="connsiteY2" fmla="*/ 0 h 690750"/>
                <a:gd name="connsiteX3" fmla="*/ 1511141 w 1511141"/>
                <a:gd name="connsiteY3" fmla="*/ 69075 h 690750"/>
                <a:gd name="connsiteX4" fmla="*/ 1511141 w 1511141"/>
                <a:gd name="connsiteY4" fmla="*/ 621675 h 690750"/>
                <a:gd name="connsiteX5" fmla="*/ 1442066 w 1511141"/>
                <a:gd name="connsiteY5" fmla="*/ 690750 h 690750"/>
                <a:gd name="connsiteX6" fmla="*/ 69075 w 1511141"/>
                <a:gd name="connsiteY6" fmla="*/ 690750 h 690750"/>
                <a:gd name="connsiteX7" fmla="*/ 0 w 1511141"/>
                <a:gd name="connsiteY7" fmla="*/ 621675 h 690750"/>
                <a:gd name="connsiteX8" fmla="*/ 0 w 1511141"/>
                <a:gd name="connsiteY8" fmla="*/ 69075 h 6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141" h="690750">
                  <a:moveTo>
                    <a:pt x="0" y="69075"/>
                  </a:moveTo>
                  <a:cubicBezTo>
                    <a:pt x="0" y="30926"/>
                    <a:pt x="30926" y="0"/>
                    <a:pt x="69075" y="0"/>
                  </a:cubicBezTo>
                  <a:lnTo>
                    <a:pt x="1442066" y="0"/>
                  </a:lnTo>
                  <a:cubicBezTo>
                    <a:pt x="1480215" y="0"/>
                    <a:pt x="1511141" y="30926"/>
                    <a:pt x="1511141" y="69075"/>
                  </a:cubicBezTo>
                  <a:lnTo>
                    <a:pt x="1511141" y="621675"/>
                  </a:lnTo>
                  <a:cubicBezTo>
                    <a:pt x="1511141" y="659824"/>
                    <a:pt x="1480215" y="690750"/>
                    <a:pt x="1442066" y="690750"/>
                  </a:cubicBezTo>
                  <a:lnTo>
                    <a:pt x="69075" y="690750"/>
                  </a:lnTo>
                  <a:cubicBezTo>
                    <a:pt x="30926" y="690750"/>
                    <a:pt x="0" y="659824"/>
                    <a:pt x="0" y="621675"/>
                  </a:cubicBezTo>
                  <a:lnTo>
                    <a:pt x="0" y="6907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08000" rIns="108000" bIns="108000" numCol="1" spcCol="1270" anchor="t" anchorCtr="0">
              <a:noAutofit/>
            </a:bodyPr>
            <a:lstStyle/>
            <a:p>
              <a:pPr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err="1"/>
                <a:t>Comunicazione</a:t>
              </a:r>
              <a:r>
                <a:rPr lang="en-GB" b="1" dirty="0"/>
                <a:t> e </a:t>
              </a:r>
              <a:r>
                <a:rPr lang="en-GB" b="1" dirty="0" err="1"/>
                <a:t>coinvolgimento</a:t>
              </a:r>
              <a:r>
                <a:rPr lang="en-GB" b="1" dirty="0"/>
                <a:t>
</a:t>
              </a:r>
              <a:r>
                <a:rPr lang="it-IT" sz="1100" dirty="0"/>
                <a:t>Contatti giornate di apprendimento:</a:t>
              </a:r>
              <a:r>
                <a:rPr lang="it-IT" sz="1100" dirty="0">
                  <a:ea typeface="+mn-lt"/>
                  <a:cs typeface="+mn-lt"/>
                </a:rPr>
                <a:t>
(date)</a:t>
              </a:r>
              <a:endParaRPr lang="en-GB" sz="1100" dirty="0"/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endParaRPr lang="en-GB" sz="500" dirty="0">
                <a:cs typeface="Arial"/>
              </a:endParaRP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en-GB" sz="1200" dirty="0">
                  <a:ea typeface="+mn-lt"/>
                  <a:cs typeface="+mn-lt"/>
                </a:rPr>
                <a:t>Pre-</a:t>
              </a:r>
              <a:r>
                <a:rPr lang="en-GB" sz="1200" dirty="0" err="1">
                  <a:ea typeface="+mn-lt"/>
                  <a:cs typeface="+mn-lt"/>
                </a:rPr>
                <a:t>attività</a:t>
              </a:r>
              <a:r>
                <a:rPr lang="en-GB" sz="1200" dirty="0">
                  <a:ea typeface="+mn-lt"/>
                  <a:cs typeface="+mn-lt"/>
                </a:rPr>
                <a:t> </a:t>
              </a:r>
              <a:r>
                <a:rPr lang="en-GB" sz="1200" dirty="0" err="1">
                  <a:ea typeface="+mn-lt"/>
                  <a:cs typeface="+mn-lt"/>
                </a:rPr>
                <a:t>individuali</a:t>
              </a:r>
              <a:r>
                <a:rPr lang="en-GB" sz="1200" dirty="0">
                  <a:ea typeface="+mn-lt"/>
                  <a:cs typeface="+mn-lt"/>
                </a:rPr>
                <a:t>:</a:t>
              </a:r>
              <a:endParaRPr lang="en-GB" sz="1200" dirty="0">
                <a:cs typeface="Arial"/>
              </a:endParaRPr>
            </a:p>
            <a:p>
              <a:pPr marL="285750" indent="-285750" defTabSz="1022350">
                <a:lnSpc>
                  <a:spcPct val="90000"/>
                </a:lnSpc>
                <a:spcBef>
                  <a:spcPct val="0"/>
                </a:spcBef>
                <a:buFont typeface="Arial,Sans-Serif"/>
                <a:buChar char="•"/>
              </a:pPr>
              <a:r>
                <a:rPr lang="en-GB" sz="1200" b="1" dirty="0">
                  <a:ea typeface="+mn-lt"/>
                  <a:cs typeface="+mn-lt"/>
                </a:rPr>
                <a:t>Task 3 </a:t>
              </a:r>
              <a:r>
                <a:rPr lang="it-IT" sz="1200" b="1" dirty="0">
                  <a:ea typeface="+mn-lt"/>
                  <a:cs typeface="+mn-lt"/>
                </a:rPr>
                <a:t>In che modo gli imballaggi in plastica ti impegnano alla circolarità? DL (date) </a:t>
              </a:r>
              <a:r>
                <a:rPr lang="en-GB" sz="1200" b="1" dirty="0">
                  <a:ea typeface="+mn-lt"/>
                  <a:cs typeface="+mn-lt"/>
                </a:rPr>
                <a:t>(G, C)</a:t>
              </a: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en-GB" sz="1200" dirty="0">
                  <a:ea typeface="+mn-lt"/>
                  <a:cs typeface="+mn-lt"/>
                </a:rPr>
                <a:t>Durante il </a:t>
              </a:r>
              <a:r>
                <a:rPr lang="en-GB" sz="1200" dirty="0" err="1">
                  <a:ea typeface="+mn-lt"/>
                  <a:cs typeface="+mn-lt"/>
                </a:rPr>
                <a:t>giorno</a:t>
              </a:r>
              <a:r>
                <a:rPr lang="en-GB" sz="1200" dirty="0">
                  <a:ea typeface="+mn-lt"/>
                  <a:cs typeface="+mn-lt"/>
                </a:rPr>
                <a:t> di </a:t>
              </a:r>
              <a:r>
                <a:rPr lang="en-GB" sz="1200" dirty="0" err="1">
                  <a:ea typeface="+mn-lt"/>
                  <a:cs typeface="+mn-lt"/>
                </a:rPr>
                <a:t>contatto</a:t>
              </a:r>
              <a:r>
                <a:rPr lang="en-GB" sz="1200" dirty="0">
                  <a:ea typeface="+mn-lt"/>
                  <a:cs typeface="+mn-lt"/>
                </a:rPr>
                <a:t>:</a:t>
              </a:r>
              <a:endParaRPr lang="en-GB" dirty="0"/>
            </a:p>
            <a:p>
              <a:pPr marL="285750" indent="-285750" defTabSz="1022350">
                <a:lnSpc>
                  <a:spcPct val="90000"/>
                </a:lnSpc>
                <a:spcBef>
                  <a:spcPct val="0"/>
                </a:spcBef>
                <a:buFont typeface="Arial,Sans-Serif"/>
                <a:buChar char="•"/>
              </a:pPr>
              <a:r>
                <a:rPr lang="en-GB" sz="1200" dirty="0" err="1">
                  <a:ea typeface="+mn-lt"/>
                  <a:cs typeface="+mn-lt"/>
                </a:rPr>
                <a:t>Lezione</a:t>
              </a:r>
              <a:r>
                <a:rPr lang="en-GB" sz="1200" dirty="0">
                  <a:ea typeface="+mn-lt"/>
                  <a:cs typeface="+mn-lt"/>
                </a:rPr>
                <a:t>: </a:t>
              </a:r>
              <a:r>
                <a:rPr lang="it-IT" sz="1200" dirty="0">
                  <a:ea typeface="+mn-lt"/>
                  <a:cs typeface="+mn-lt"/>
                </a:rPr>
                <a:t>Comunicazione e coinvolgimento dei consumatori nella circolarità 
</a:t>
              </a:r>
              <a:r>
                <a:rPr lang="en-GB" sz="1200" b="1" dirty="0">
                  <a:ea typeface="+mn-lt"/>
                  <a:cs typeface="+mn-lt"/>
                </a:rPr>
                <a:t>Task 4 </a:t>
              </a:r>
              <a:r>
                <a:rPr lang="it-IT" sz="1200" b="1" dirty="0">
                  <a:ea typeface="+mn-lt"/>
                  <a:cs typeface="+mn-lt"/>
                </a:rPr>
                <a:t>Discussione di gruppo: Impegno per la circolarità </a:t>
              </a:r>
              <a:r>
                <a:rPr lang="en-GB" sz="1200" b="1" dirty="0">
                  <a:ea typeface="+mn-lt"/>
                  <a:cs typeface="+mn-lt"/>
                </a:rPr>
                <a:t>DL (date) (P)</a:t>
              </a: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en-GB" sz="1200" dirty="0" err="1">
                  <a:cs typeface="Arial" panose="020B0604020202020204"/>
                </a:rPr>
                <a:t>Compiti</a:t>
              </a:r>
              <a:r>
                <a:rPr lang="en-GB" sz="1200" dirty="0">
                  <a:cs typeface="Arial" panose="020B0604020202020204"/>
                </a:rPr>
                <a:t> </a:t>
              </a:r>
              <a:r>
                <a:rPr lang="en-GB" sz="1200" dirty="0" err="1">
                  <a:cs typeface="Arial" panose="020B0604020202020204"/>
                </a:rPr>
                <a:t>individuali</a:t>
              </a:r>
              <a:r>
                <a:rPr lang="en-GB" sz="1200" dirty="0">
                  <a:cs typeface="Arial" panose="020B0604020202020204"/>
                </a:rPr>
                <a:t>:</a:t>
              </a:r>
            </a:p>
            <a:p>
              <a:pPr marL="285750" indent="-285750" defTabSz="1022350">
                <a:lnSpc>
                  <a:spcPct val="90000"/>
                </a:lnSpc>
                <a:spcBef>
                  <a:spcPct val="0"/>
                </a:spcBef>
                <a:buFont typeface="Arial,Sans-Serif"/>
                <a:buChar char="•"/>
              </a:pPr>
              <a:r>
                <a:rPr lang="it-IT" sz="1200" b="1" dirty="0">
                  <a:cs typeface="Arial" panose="020B0604020202020204"/>
                </a:rPr>
                <a:t>Scrivi il tuo post settimanale sul registro di apprendimento (continuo) </a:t>
              </a:r>
              <a:r>
                <a:rPr lang="en-GB" sz="1200" b="1" dirty="0">
                  <a:cs typeface="Arial" panose="020B0604020202020204"/>
                </a:rPr>
                <a:t>Task 0A (P, C)</a:t>
              </a:r>
              <a:endParaRPr lang="en-GB" b="1" dirty="0">
                <a:cs typeface="Arial"/>
              </a:endParaRP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endParaRPr lang="en-GB" sz="1400" dirty="0">
                <a:cs typeface="Arial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BA6C03-953E-4671-A4B1-CE4677A166D8}"/>
                </a:ext>
              </a:extLst>
            </p:cNvPr>
            <p:cNvSpPr/>
            <p:nvPr/>
          </p:nvSpPr>
          <p:spPr>
            <a:xfrm>
              <a:off x="707822" y="2804189"/>
              <a:ext cx="2506394" cy="2721943"/>
            </a:xfrm>
            <a:custGeom>
              <a:avLst/>
              <a:gdLst>
                <a:gd name="connsiteX0" fmla="*/ 0 w 1511141"/>
                <a:gd name="connsiteY0" fmla="*/ 69075 h 690750"/>
                <a:gd name="connsiteX1" fmla="*/ 69075 w 1511141"/>
                <a:gd name="connsiteY1" fmla="*/ 0 h 690750"/>
                <a:gd name="connsiteX2" fmla="*/ 1442066 w 1511141"/>
                <a:gd name="connsiteY2" fmla="*/ 0 h 690750"/>
                <a:gd name="connsiteX3" fmla="*/ 1511141 w 1511141"/>
                <a:gd name="connsiteY3" fmla="*/ 69075 h 690750"/>
                <a:gd name="connsiteX4" fmla="*/ 1511141 w 1511141"/>
                <a:gd name="connsiteY4" fmla="*/ 621675 h 690750"/>
                <a:gd name="connsiteX5" fmla="*/ 1442066 w 1511141"/>
                <a:gd name="connsiteY5" fmla="*/ 690750 h 690750"/>
                <a:gd name="connsiteX6" fmla="*/ 69075 w 1511141"/>
                <a:gd name="connsiteY6" fmla="*/ 690750 h 690750"/>
                <a:gd name="connsiteX7" fmla="*/ 0 w 1511141"/>
                <a:gd name="connsiteY7" fmla="*/ 621675 h 690750"/>
                <a:gd name="connsiteX8" fmla="*/ 0 w 1511141"/>
                <a:gd name="connsiteY8" fmla="*/ 69075 h 6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141" h="690750">
                  <a:moveTo>
                    <a:pt x="0" y="69075"/>
                  </a:moveTo>
                  <a:cubicBezTo>
                    <a:pt x="0" y="30926"/>
                    <a:pt x="30926" y="0"/>
                    <a:pt x="69075" y="0"/>
                  </a:cubicBezTo>
                  <a:lnTo>
                    <a:pt x="1442066" y="0"/>
                  </a:lnTo>
                  <a:cubicBezTo>
                    <a:pt x="1480215" y="0"/>
                    <a:pt x="1511141" y="30926"/>
                    <a:pt x="1511141" y="69075"/>
                  </a:cubicBezTo>
                  <a:lnTo>
                    <a:pt x="1511141" y="621675"/>
                  </a:lnTo>
                  <a:cubicBezTo>
                    <a:pt x="1511141" y="659824"/>
                    <a:pt x="1480215" y="690750"/>
                    <a:pt x="1442066" y="690750"/>
                  </a:cubicBezTo>
                  <a:lnTo>
                    <a:pt x="69075" y="690750"/>
                  </a:lnTo>
                  <a:cubicBezTo>
                    <a:pt x="30926" y="690750"/>
                    <a:pt x="0" y="659824"/>
                    <a:pt x="0" y="621675"/>
                  </a:cubicBezTo>
                  <a:lnTo>
                    <a:pt x="0" y="6907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08000" rIns="108000" bIns="108000" numCol="1" spcCol="1270" anchor="t" anchorCtr="0">
              <a:noAutofit/>
            </a:bodyPr>
            <a:lstStyle/>
            <a:p>
              <a:pPr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err="1"/>
                <a:t>Orientamento</a:t>
              </a:r>
              <a:r>
                <a:rPr lang="en-GB" b="1" dirty="0"/>
                <a:t>
</a:t>
              </a:r>
              <a:r>
                <a:rPr lang="en-GB" b="1" dirty="0" err="1"/>
                <a:t>Consumatore</a:t>
              </a:r>
              <a:r>
                <a:rPr lang="en-GB" b="1" dirty="0"/>
                <a:t> </a:t>
              </a:r>
              <a:r>
                <a:rPr lang="it-IT" b="1" dirty="0"/>
                <a:t>e il comportamento dei consumatori</a:t>
              </a:r>
              <a:endParaRPr lang="en-GB" b="1" dirty="0">
                <a:cs typeface="Arial"/>
              </a:endParaRP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it-IT" sz="1100" dirty="0"/>
                <a:t>Contatti giornate di apprendimento:</a:t>
              </a:r>
              <a:r>
                <a:rPr lang="it-IT" sz="1100" dirty="0">
                  <a:ea typeface="+mn-lt"/>
                  <a:cs typeface="+mn-lt"/>
                </a:rPr>
                <a:t>
(date)
</a:t>
              </a:r>
              <a:endParaRPr lang="en-GB" sz="1100" kern="1200" dirty="0">
                <a:cs typeface="Arial"/>
              </a:endParaRP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en-GB" sz="1200" dirty="0">
                  <a:ea typeface="+mn-lt"/>
                  <a:cs typeface="+mn-lt"/>
                </a:rPr>
                <a:t>Pre-</a:t>
              </a:r>
              <a:r>
                <a:rPr lang="en-GB" sz="1200" dirty="0" err="1">
                  <a:ea typeface="+mn-lt"/>
                  <a:cs typeface="+mn-lt"/>
                </a:rPr>
                <a:t>attività</a:t>
              </a:r>
              <a:r>
                <a:rPr lang="en-GB" sz="1200" dirty="0">
                  <a:ea typeface="+mn-lt"/>
                  <a:cs typeface="+mn-lt"/>
                </a:rPr>
                <a:t> </a:t>
              </a:r>
              <a:r>
                <a:rPr lang="en-GB" sz="1200" dirty="0" err="1">
                  <a:ea typeface="+mn-lt"/>
                  <a:cs typeface="+mn-lt"/>
                </a:rPr>
                <a:t>individuali</a:t>
              </a:r>
              <a:r>
                <a:rPr lang="en-GB" sz="1200" dirty="0">
                  <a:ea typeface="+mn-lt"/>
                  <a:cs typeface="+mn-lt"/>
                </a:rPr>
                <a:t>:</a:t>
              </a:r>
            </a:p>
            <a:p>
              <a:pPr marL="285750" indent="-285750" defTabSz="1022350">
                <a:lnSpc>
                  <a:spcPct val="90000"/>
                </a:lnSpc>
                <a:spcBef>
                  <a:spcPct val="0"/>
                </a:spcBef>
                <a:buFont typeface="Arial,Sans-Serif"/>
                <a:buChar char="•"/>
              </a:pPr>
              <a:r>
                <a:rPr lang="en-GB" sz="1200" b="1" dirty="0">
                  <a:ea typeface="+mn-lt"/>
                  <a:cs typeface="+mn-lt"/>
                </a:rPr>
                <a:t>Task 1 </a:t>
              </a:r>
              <a:r>
                <a:rPr lang="it-IT" sz="1200" b="1" dirty="0">
                  <a:solidFill>
                    <a:schemeClr val="tx1"/>
                  </a:solidFill>
                  <a:ea typeface="+mn-lt"/>
                  <a:cs typeface="+mn-lt"/>
                </a:rPr>
                <a:t>Io come sondaggio per i consumatori e mappa mentale</a:t>
              </a:r>
              <a:endParaRPr lang="en-GB" b="1" dirty="0">
                <a:cs typeface="Arial"/>
              </a:endParaRPr>
            </a:p>
            <a:p>
              <a:pPr defTabSz="1022350">
                <a:lnSpc>
                  <a:spcPct val="90000"/>
                </a:lnSpc>
                <a:spcBef>
                  <a:spcPct val="0"/>
                </a:spcBef>
              </a:pPr>
              <a:r>
                <a:rPr lang="it-IT" sz="1200" dirty="0">
                  <a:cs typeface="Arial"/>
                </a:rPr>
                <a:t>Durante il giorno di contatto:
Lezione sul comportamento dei consumatori</a:t>
              </a:r>
              <a:endParaRPr lang="en-GB" sz="1200" dirty="0">
                <a:cs typeface="Arial"/>
              </a:endParaRPr>
            </a:p>
            <a:p>
              <a:pPr marL="171450" indent="-171450" defTabSz="1022350">
                <a:lnSpc>
                  <a:spcPct val="9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GB" sz="1200" b="1" dirty="0">
                  <a:cs typeface="Arial"/>
                </a:rPr>
                <a:t>Task 2 </a:t>
              </a:r>
              <a:r>
                <a:rPr lang="it-IT" sz="1200" b="1" dirty="0">
                  <a:cs typeface="Arial"/>
                </a:rPr>
                <a:t>Conoscere i futuri consumatori (P)
</a:t>
              </a:r>
              <a:r>
                <a:rPr lang="en-GB" sz="1200" dirty="0" err="1">
                  <a:cs typeface="Arial"/>
                </a:rPr>
                <a:t>Compiti</a:t>
              </a:r>
              <a:r>
                <a:rPr lang="en-GB" sz="1200" dirty="0">
                  <a:cs typeface="Arial"/>
                </a:rPr>
                <a:t> </a:t>
              </a:r>
              <a:r>
                <a:rPr lang="en-GB" sz="1200" dirty="0" err="1">
                  <a:cs typeface="Arial"/>
                </a:rPr>
                <a:t>individuali</a:t>
              </a:r>
              <a:r>
                <a:rPr lang="en-GB" sz="1200" dirty="0">
                  <a:cs typeface="Arial"/>
                </a:rPr>
                <a:t>:
</a:t>
              </a:r>
              <a:r>
                <a:rPr lang="it-IT" sz="1200" b="1" dirty="0">
                  <a:cs typeface="Arial"/>
                </a:rPr>
                <a:t>Inizia a scrivere il registro di apprendimento (continuo) </a:t>
              </a:r>
              <a:r>
                <a:rPr lang="en-GB" sz="1200" b="1" dirty="0">
                  <a:cs typeface="Arial"/>
                </a:rPr>
                <a:t>Task 0A (P, C)</a:t>
              </a:r>
              <a:endParaRPr lang="en-GB" b="1" dirty="0">
                <a:cs typeface="Arial"/>
              </a:endParaRPr>
            </a:p>
            <a:p>
              <a:pPr marL="285750" indent="-285750" defTabSz="10223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GB" sz="1200" dirty="0">
                <a:cs typeface="Arial"/>
              </a:endParaRPr>
            </a:p>
          </p:txBody>
        </p:sp>
      </p:grp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5E44B93E-8C69-46E3-9AA5-F12B7F487F9A}"/>
              </a:ext>
            </a:extLst>
          </p:cNvPr>
          <p:cNvSpPr/>
          <p:nvPr/>
        </p:nvSpPr>
        <p:spPr>
          <a:xfrm>
            <a:off x="161179" y="857549"/>
            <a:ext cx="3591981" cy="7386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1200" dirty="0">
                <a:solidFill>
                  <a:schemeClr val="tx1"/>
                </a:solidFill>
                <a:ea typeface="+mn-lt"/>
                <a:cs typeface="+mn-lt"/>
              </a:rPr>
              <a:t>Compiti prima di iniziare il corso:
Task 1A - Io come sondaggio per i consumatori (P)
Task 1B – Mappa mentale (P)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9A56C-F9F0-4A1A-95C3-6B099BFA7D7C}"/>
              </a:ext>
            </a:extLst>
          </p:cNvPr>
          <p:cNvSpPr txBox="1"/>
          <p:nvPr/>
        </p:nvSpPr>
        <p:spPr>
          <a:xfrm>
            <a:off x="78493" y="6146834"/>
            <a:ext cx="4321627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00" dirty="0"/>
              <a:t>P = </a:t>
            </a:r>
            <a:r>
              <a:rPr lang="en-GB" sz="1300" dirty="0" err="1"/>
              <a:t>Valutazione</a:t>
            </a:r>
            <a:r>
              <a:rPr lang="en-GB" sz="1300" dirty="0"/>
              <a:t> </a:t>
            </a:r>
            <a:r>
              <a:rPr lang="en-GB" sz="1300" dirty="0" err="1"/>
              <a:t>delle</a:t>
            </a:r>
            <a:r>
              <a:rPr lang="en-GB" sz="1300" dirty="0"/>
              <a:t> task pass/fail (max 3p)</a:t>
            </a:r>
          </a:p>
          <a:p>
            <a:r>
              <a:rPr lang="en-GB" sz="1300" dirty="0">
                <a:cs typeface="Arial"/>
              </a:rPr>
              <a:t>G = Task graduate (0-5 p / 0-10 p)</a:t>
            </a:r>
          </a:p>
          <a:p>
            <a:r>
              <a:rPr lang="en-GB" sz="1300" dirty="0">
                <a:cs typeface="Arial"/>
              </a:rPr>
              <a:t>C = </a:t>
            </a:r>
            <a:r>
              <a:rPr lang="en-GB" sz="1300" dirty="0" err="1">
                <a:cs typeface="Arial"/>
              </a:rPr>
              <a:t>Obbligatorio</a:t>
            </a:r>
            <a:endParaRPr lang="en-GB" sz="1300" dirty="0"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E5EBAD-6346-4DCD-8199-DA6ACDE994FC}"/>
              </a:ext>
            </a:extLst>
          </p:cNvPr>
          <p:cNvSpPr txBox="1">
            <a:spLocks/>
          </p:cNvSpPr>
          <p:nvPr/>
        </p:nvSpPr>
        <p:spPr>
          <a:xfrm>
            <a:off x="3888606" y="796445"/>
            <a:ext cx="8233505" cy="7519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800" dirty="0">
                <a:solidFill>
                  <a:srgbClr val="7CB41C"/>
                </a:solidFill>
                <a:latin typeface="Arial"/>
                <a:cs typeface="Arial"/>
              </a:rPr>
              <a:t>Programma del corso di coinvolgimento dei consumatori (3cr)
</a:t>
            </a:r>
            <a:endParaRPr lang="en-GB" sz="2800" dirty="0">
              <a:solidFill>
                <a:srgbClr val="7CB41C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D92A4-7675-4225-BDEF-5DC41C06003F}"/>
              </a:ext>
            </a:extLst>
          </p:cNvPr>
          <p:cNvSpPr txBox="1"/>
          <p:nvPr/>
        </p:nvSpPr>
        <p:spPr>
          <a:xfrm>
            <a:off x="3460830" y="6248399"/>
            <a:ext cx="65146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cs typeface="Arial"/>
              </a:rPr>
              <a:t>Nota - Nessun esame alla fine! La valutazione si basa sulle attività completate.
Compiti individuali: 0 (P,C), 1(P), 3(G,C), 5(G,C), (6), Compiti di gruppo: 2 (P), 4(P), 7(G, C)
</a:t>
            </a:r>
            <a:endParaRPr lang="en-GB" sz="1200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38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9D27-AD60-42B0-BCF8-568C9492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963" y="286948"/>
            <a:ext cx="10515600" cy="645616"/>
          </a:xfrm>
        </p:spPr>
        <p:txBody>
          <a:bodyPr/>
          <a:lstStyle/>
          <a:p>
            <a:r>
              <a:rPr lang="en-US" dirty="0" err="1">
                <a:solidFill>
                  <a:srgbClr val="7CB41C"/>
                </a:solidFill>
                <a:latin typeface="Arial"/>
                <a:cs typeface="Arial"/>
              </a:rPr>
              <a:t>Valutazione</a:t>
            </a:r>
            <a:r>
              <a:rPr lang="en-US" dirty="0">
                <a:solidFill>
                  <a:srgbClr val="7CB41C"/>
                </a:solidFill>
                <a:latin typeface="Arial"/>
                <a:cs typeface="Arial"/>
              </a:rPr>
              <a:t> del </a:t>
            </a:r>
            <a:r>
              <a:rPr lang="en-US" dirty="0" err="1">
                <a:solidFill>
                  <a:srgbClr val="7CB41C"/>
                </a:solidFill>
                <a:latin typeface="Arial"/>
                <a:cs typeface="Arial"/>
              </a:rPr>
              <a:t>corso</a:t>
            </a:r>
            <a:r>
              <a:rPr lang="en-US" dirty="0">
                <a:solidFill>
                  <a:srgbClr val="7CB41C"/>
                </a:solidFill>
                <a:latin typeface="Arial"/>
                <a:cs typeface="Arial"/>
              </a:rPr>
              <a:t>
</a:t>
            </a:r>
            <a:endParaRPr lang="en-US" dirty="0">
              <a:solidFill>
                <a:srgbClr val="7CB41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56FF-9ED8-4D23-AE5A-A30DB5F33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" y="1733005"/>
            <a:ext cx="9153625" cy="43405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1800" dirty="0">
                <a:cs typeface="Arial"/>
              </a:rPr>
              <a:t>Il corso conta 3 crediti e viene valutato con voto da 1 a 5
I punti totali del corso ammontano fino a 35 p come segue</a:t>
            </a:r>
            <a:r>
              <a:rPr lang="en-GB" sz="1800" dirty="0">
                <a:cs typeface="Arial"/>
              </a:rPr>
              <a:t>:</a:t>
            </a:r>
          </a:p>
          <a:p>
            <a:pPr marL="804545" lvl="2"/>
            <a:r>
              <a:rPr lang="en-GB" sz="1800" dirty="0">
                <a:cs typeface="Arial"/>
              </a:rPr>
              <a:t>Task 0 (P) 6 p </a:t>
            </a:r>
            <a:r>
              <a:rPr lang="it-IT" sz="1800" dirty="0">
                <a:cs typeface="Arial"/>
              </a:rPr>
              <a:t>Registro di apprendimento + podcast video OBBLIGATORIO</a:t>
            </a:r>
            <a:endParaRPr lang="en-GB" sz="1800" dirty="0">
              <a:cs typeface="Arial"/>
            </a:endParaRPr>
          </a:p>
          <a:p>
            <a:pPr marL="804545" lvl="2"/>
            <a:r>
              <a:rPr lang="en-GB" sz="1800" dirty="0">
                <a:cs typeface="Arial"/>
              </a:rPr>
              <a:t>Task 1 (P) 3 p</a:t>
            </a:r>
          </a:p>
          <a:p>
            <a:pPr marL="804545" lvl="2"/>
            <a:r>
              <a:rPr lang="en-GB" sz="1800" dirty="0">
                <a:cs typeface="Arial"/>
              </a:rPr>
              <a:t>Task 2 (P) 3 p</a:t>
            </a:r>
          </a:p>
          <a:p>
            <a:pPr marL="804545" lvl="2"/>
            <a:r>
              <a:rPr lang="en-GB" sz="1800" dirty="0">
                <a:cs typeface="Arial"/>
              </a:rPr>
              <a:t>Task 3 (G) 0-5 p </a:t>
            </a:r>
            <a:r>
              <a:rPr lang="it-IT" sz="1800" dirty="0">
                <a:cs typeface="Arial"/>
              </a:rPr>
              <a:t>In che modo gli imballaggi in plastica ti impegnano alla circolarità OBBLIGATORIA</a:t>
            </a:r>
            <a:endParaRPr lang="en-GB" sz="1800" dirty="0">
              <a:ea typeface="+mn-lt"/>
              <a:cs typeface="+mn-lt"/>
            </a:endParaRPr>
          </a:p>
          <a:p>
            <a:pPr marL="804545" lvl="2"/>
            <a:r>
              <a:rPr lang="en-GB" sz="1800" dirty="0">
                <a:cs typeface="Arial"/>
              </a:rPr>
              <a:t>Task 4 (P) 3 p</a:t>
            </a:r>
          </a:p>
          <a:p>
            <a:pPr marL="804545" lvl="2"/>
            <a:r>
              <a:rPr lang="en-GB" sz="1800" dirty="0">
                <a:cs typeface="Arial"/>
              </a:rPr>
              <a:t>Task 5 (G) 0-5 p </a:t>
            </a:r>
            <a:r>
              <a:rPr lang="it-IT" sz="1800" dirty="0">
                <a:cs typeface="Arial"/>
              </a:rPr>
              <a:t>Circolarità nelle diverse fasi della catena del valore OBBLIGATORIO</a:t>
            </a:r>
            <a:endParaRPr lang="en-GB" sz="1800" dirty="0"/>
          </a:p>
          <a:p>
            <a:pPr marL="804545" lvl="2"/>
            <a:r>
              <a:rPr lang="en-GB" sz="1800" dirty="0">
                <a:cs typeface="Arial"/>
              </a:rPr>
              <a:t>Task 6 (P) 3 p Bonus task</a:t>
            </a:r>
          </a:p>
          <a:p>
            <a:pPr marL="804545" lvl="2"/>
            <a:r>
              <a:rPr lang="en-GB" sz="1800" dirty="0">
                <a:cs typeface="Arial"/>
              </a:rPr>
              <a:t>Task 7 (G) 0-10 p </a:t>
            </a:r>
            <a:r>
              <a:rPr lang="it-IT" sz="1800" dirty="0">
                <a:cs typeface="Arial"/>
              </a:rPr>
              <a:t>Progetto di innovazione per il coinvolgimento dei consumatori, OBBLIGATORIO</a:t>
            </a:r>
            <a:endParaRPr lang="en-GB" sz="1800" dirty="0">
              <a:cs typeface="Arial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3808B6B-8BBF-4200-87A9-B3E3EA728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59446"/>
              </p:ext>
            </p:extLst>
          </p:nvPr>
        </p:nvGraphicFramePr>
        <p:xfrm>
          <a:off x="9821417" y="3617540"/>
          <a:ext cx="1768782" cy="222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391">
                  <a:extLst>
                    <a:ext uri="{9D8B030D-6E8A-4147-A177-3AD203B41FA5}">
                      <a16:colId xmlns:a16="http://schemas.microsoft.com/office/drawing/2014/main" val="690376070"/>
                    </a:ext>
                  </a:extLst>
                </a:gridCol>
                <a:gridCol w="884391">
                  <a:extLst>
                    <a:ext uri="{9D8B030D-6E8A-4147-A177-3AD203B41FA5}">
                      <a16:colId xmlns:a16="http://schemas.microsoft.com/office/drawing/2014/main" val="2304359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838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550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0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12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30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5908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34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307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67005A-6249-48DB-AE88-4CA8F53F3EB5}"/>
              </a:ext>
            </a:extLst>
          </p:cNvPr>
          <p:cNvSpPr txBox="1"/>
          <p:nvPr/>
        </p:nvSpPr>
        <p:spPr>
          <a:xfrm>
            <a:off x="9334208" y="1733006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La tabella mostra i punti necessari per i diversi gradi. Nei compiti graduati (G) vengono utilizzati i principi della matrice di valutazione.
</a:t>
            </a:r>
            <a:endParaRPr lang="en-GB" dirty="0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54A99-75C4-4273-BA2A-9AFDDC74F609}"/>
              </a:ext>
            </a:extLst>
          </p:cNvPr>
          <p:cNvSpPr txBox="1"/>
          <p:nvPr/>
        </p:nvSpPr>
        <p:spPr>
          <a:xfrm>
            <a:off x="791936" y="6252935"/>
            <a:ext cx="43216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P = </a:t>
            </a:r>
            <a:r>
              <a:rPr lang="en-GB" sz="1400" dirty="0" err="1"/>
              <a:t>Valutazione</a:t>
            </a:r>
            <a:r>
              <a:rPr lang="en-GB" sz="1400" dirty="0"/>
              <a:t> </a:t>
            </a:r>
            <a:r>
              <a:rPr lang="en-GB" sz="1400" dirty="0" err="1"/>
              <a:t>delle</a:t>
            </a:r>
            <a:r>
              <a:rPr lang="en-GB" sz="1400" dirty="0"/>
              <a:t> task pass/fail</a:t>
            </a:r>
          </a:p>
          <a:p>
            <a:r>
              <a:rPr lang="en-GB" sz="1400" dirty="0">
                <a:cs typeface="Arial"/>
              </a:rPr>
              <a:t>G = Task graduate da 0 </a:t>
            </a:r>
            <a:r>
              <a:rPr lang="en-GB" sz="1400" dirty="0" err="1">
                <a:cs typeface="Arial"/>
              </a:rPr>
              <a:t>punti</a:t>
            </a:r>
            <a:r>
              <a:rPr lang="en-GB" sz="1400" dirty="0">
                <a:cs typeface="Arial"/>
              </a:rPr>
              <a:t> al Massimo </a:t>
            </a:r>
            <a:r>
              <a:rPr lang="en-GB" sz="1400" dirty="0" err="1">
                <a:cs typeface="Arial"/>
              </a:rPr>
              <a:t>dei</a:t>
            </a:r>
            <a:r>
              <a:rPr lang="en-GB" sz="1400" dirty="0">
                <a:cs typeface="Arial"/>
              </a:rPr>
              <a:t> </a:t>
            </a:r>
            <a:r>
              <a:rPr lang="en-GB" sz="1400" dirty="0" err="1">
                <a:cs typeface="Arial"/>
              </a:rPr>
              <a:t>punti</a:t>
            </a:r>
            <a:endParaRPr lang="en-GB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541743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packall">
      <a:dk1>
        <a:srgbClr val="000000"/>
      </a:dk1>
      <a:lt1>
        <a:srgbClr val="FFFFFF"/>
      </a:lt1>
      <a:dk2>
        <a:srgbClr val="7CB41C"/>
      </a:dk2>
      <a:lt2>
        <a:srgbClr val="FFFFFF"/>
      </a:lt2>
      <a:accent1>
        <a:srgbClr val="30A9DD"/>
      </a:accent1>
      <a:accent2>
        <a:srgbClr val="2380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MK pohja FI.pptx" id="{631ABD5D-05F0-48CF-9379-C9DBE51FDC5F}" vid="{4A00A58A-E5DF-455A-8088-D3D383A079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AE0D4C7C1C2154984216D956B55B098" ma:contentTypeVersion="13" ma:contentTypeDescription="Luo uusi asiakirja." ma:contentTypeScope="" ma:versionID="83900cedee132d1100ab9063bb6bf227">
  <xsd:schema xmlns:xsd="http://www.w3.org/2001/XMLSchema" xmlns:xs="http://www.w3.org/2001/XMLSchema" xmlns:p="http://schemas.microsoft.com/office/2006/metadata/properties" xmlns:ns2="5612793c-ae66-4605-9015-5f497d2baf50" xmlns:ns3="0ddbf96c-2b4c-41b2-929a-0e7f764434ca" targetNamespace="http://schemas.microsoft.com/office/2006/metadata/properties" ma:root="true" ma:fieldsID="cf38831eeb4931a9cc0942bc838a1421" ns2:_="" ns3:_="">
    <xsd:import namespace="5612793c-ae66-4605-9015-5f497d2baf50"/>
    <xsd:import namespace="0ddbf96c-2b4c-41b2-929a-0e7f764434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2793c-ae66-4605-9015-5f497d2ba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bf96c-2b4c-41b2-929a-0e7f764434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F71EC-F597-4AE1-B6EF-52D1C6024D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CEF613-BE28-44AC-BC7E-FB7C341FC4C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0ddbf96c-2b4c-41b2-929a-0e7f764434c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612793c-ae66-4605-9015-5f497d2baf5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1812AF-8025-4F4F-BF4F-63DD7EC24B09}">
  <ds:schemaRefs>
    <ds:schemaRef ds:uri="0ddbf96c-2b4c-41b2-929a-0e7f764434ca"/>
    <ds:schemaRef ds:uri="5612793c-ae66-4605-9015-5f497d2baf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688</Words>
  <Application>Microsoft Office PowerPoint</Application>
  <PresentationFormat>Widescreen</PresentationFormat>
  <Paragraphs>69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Arial,Sans-Serif</vt:lpstr>
      <vt:lpstr>Calibri</vt:lpstr>
      <vt:lpstr>TUNI Theme</vt:lpstr>
      <vt:lpstr>Programma e valutazione del corso Consumer Engagement
</vt:lpstr>
      <vt:lpstr>Presentazione standard di PowerPoint</vt:lpstr>
      <vt:lpstr>Valutazione del corso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plan</dc:title>
  <dc:creator>Virpi Rämö (TAMK)</dc:creator>
  <cp:lastModifiedBy>Luana Montalbano</cp:lastModifiedBy>
  <cp:revision>61</cp:revision>
  <dcterms:created xsi:type="dcterms:W3CDTF">2021-05-07T12:31:47Z</dcterms:created>
  <dcterms:modified xsi:type="dcterms:W3CDTF">2022-08-04T09:54:25Z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0x010100BAE0D4C7C1C2154984216D956B55B098</vt:lpwstr>
  </property>
</Properties>
</file>