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23"/>
  </p:notesMasterIdLst>
  <p:handoutMasterIdLst>
    <p:handoutMasterId r:id="rId24"/>
  </p:handoutMasterIdLst>
  <p:sldIdLst>
    <p:sldId id="633" r:id="rId5"/>
    <p:sldId id="261" r:id="rId6"/>
    <p:sldId id="264" r:id="rId7"/>
    <p:sldId id="262" r:id="rId8"/>
    <p:sldId id="266" r:id="rId9"/>
    <p:sldId id="265" r:id="rId10"/>
    <p:sldId id="267" r:id="rId11"/>
    <p:sldId id="631" r:id="rId12"/>
    <p:sldId id="621" r:id="rId13"/>
    <p:sldId id="629" r:id="rId14"/>
    <p:sldId id="628" r:id="rId15"/>
    <p:sldId id="622" r:id="rId16"/>
    <p:sldId id="623" r:id="rId17"/>
    <p:sldId id="630" r:id="rId18"/>
    <p:sldId id="625" r:id="rId19"/>
    <p:sldId id="627" r:id="rId20"/>
    <p:sldId id="624" r:id="rId21"/>
    <p:sldId id="632"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DBE"/>
    <a:srgbClr val="4E008E"/>
    <a:srgbClr val="EFEFEF"/>
    <a:srgbClr val="C3B9D7"/>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BDF65-2955-40C5-B4F0-2A0D4C99BC36}" v="1" dt="2022-11-08T21:23:24.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a Hiipakka (TAMK)" userId="ea7d12da-e377-4e82-aec5-b3bb9dffb9de" providerId="ADAL" clId="{1B2BDF65-2955-40C5-B4F0-2A0D4C99BC36}"/>
    <pc:docChg chg="addSld delSld modSld">
      <pc:chgData name="Marita Hiipakka (TAMK)" userId="ea7d12da-e377-4e82-aec5-b3bb9dffb9de" providerId="ADAL" clId="{1B2BDF65-2955-40C5-B4F0-2A0D4C99BC36}" dt="2022-11-08T21:23:24.730" v="1"/>
      <pc:docMkLst>
        <pc:docMk/>
      </pc:docMkLst>
      <pc:sldChg chg="del">
        <pc:chgData name="Marita Hiipakka (TAMK)" userId="ea7d12da-e377-4e82-aec5-b3bb9dffb9de" providerId="ADAL" clId="{1B2BDF65-2955-40C5-B4F0-2A0D4C99BC36}" dt="2022-11-08T21:23:22.547" v="0" actId="47"/>
        <pc:sldMkLst>
          <pc:docMk/>
          <pc:sldMk cId="1915815176" sldId="260"/>
        </pc:sldMkLst>
      </pc:sldChg>
      <pc:sldChg chg="add">
        <pc:chgData name="Marita Hiipakka (TAMK)" userId="ea7d12da-e377-4e82-aec5-b3bb9dffb9de" providerId="ADAL" clId="{1B2BDF65-2955-40C5-B4F0-2A0D4C99BC36}" dt="2022-11-08T21:23:24.730" v="1"/>
        <pc:sldMkLst>
          <pc:docMk/>
          <pc:sldMk cId="2973726068" sldId="632"/>
        </pc:sldMkLst>
      </pc:sldChg>
    </pc:docChg>
  </pc:docChgLst>
  <pc:docChgLst>
    <pc:chgData name="Marita Hiipakka (TAMK)" userId="ea7d12da-e377-4e82-aec5-b3bb9dffb9de" providerId="ADAL" clId="{DF157937-649D-49DD-82CE-C162F9D5AB2B}"/>
    <pc:docChg chg="delSld">
      <pc:chgData name="Marita Hiipakka (TAMK)" userId="ea7d12da-e377-4e82-aec5-b3bb9dffb9de" providerId="ADAL" clId="{DF157937-649D-49DD-82CE-C162F9D5AB2B}" dt="2022-10-16T19:06:19.696" v="0" actId="47"/>
      <pc:docMkLst>
        <pc:docMk/>
      </pc:docMkLst>
      <pc:sldChg chg="del">
        <pc:chgData name="Marita Hiipakka (TAMK)" userId="ea7d12da-e377-4e82-aec5-b3bb9dffb9de" providerId="ADAL" clId="{DF157937-649D-49DD-82CE-C162F9D5AB2B}" dt="2022-10-16T19:06:19.696" v="0" actId="47"/>
        <pc:sldMkLst>
          <pc:docMk/>
          <pc:sldMk cId="1301761558" sldId="2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110E3-4154-423E-A198-813EC4C481B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5DA1825-B38C-452A-A50A-4FE5FD6A234D}">
      <dgm:prSet phldrT="[Text]" custT="1"/>
      <dgm:spPr/>
      <dgm:t>
        <a:bodyPr/>
        <a:lstStyle/>
        <a:p>
          <a:r>
            <a:rPr lang="it-IT" sz="1600" dirty="0"/>
            <a:t>1</a:t>
          </a:r>
          <a:br>
            <a:rPr lang="it-IT" sz="1600" dirty="0"/>
          </a:br>
          <a:r>
            <a:rPr lang="it-IT" sz="1600" dirty="0"/>
            <a:t>1</a:t>
          </a:r>
        </a:p>
        <a:p>
          <a:r>
            <a:rPr lang="it-IT" sz="1600" dirty="0"/>
            <a:t>Formulare un'ipotesi sul problema del cliente
</a:t>
          </a:r>
          <a:endParaRPr lang="en-US" sz="1600" dirty="0"/>
        </a:p>
      </dgm:t>
    </dgm:pt>
    <dgm:pt modelId="{C4F3087F-F09F-4857-9068-24D49E00B05E}" type="parTrans" cxnId="{FAE15350-FCB0-40BC-8631-C39CCABDE422}">
      <dgm:prSet/>
      <dgm:spPr/>
      <dgm:t>
        <a:bodyPr/>
        <a:lstStyle/>
        <a:p>
          <a:endParaRPr lang="en-US"/>
        </a:p>
      </dgm:t>
    </dgm:pt>
    <dgm:pt modelId="{4115D1AA-F6B1-461B-9037-B7DF2524CD88}" type="sibTrans" cxnId="{FAE15350-FCB0-40BC-8631-C39CCABDE422}">
      <dgm:prSet/>
      <dgm:spPr/>
      <dgm:t>
        <a:bodyPr/>
        <a:lstStyle/>
        <a:p>
          <a:endParaRPr lang="en-US"/>
        </a:p>
      </dgm:t>
    </dgm:pt>
    <dgm:pt modelId="{AA422BF9-0A2D-4B11-B697-2C90AF999B4E}">
      <dgm:prSet phldrT="[Text]" custT="1"/>
      <dgm:spPr/>
      <dgm:t>
        <a:bodyPr/>
        <a:lstStyle/>
        <a:p>
          <a:r>
            <a:rPr lang="it-IT" sz="1600" dirty="0"/>
            <a:t>2
Trova potenziali clienti con cui parlare</a:t>
          </a:r>
          <a:endParaRPr lang="en-US" sz="1600" dirty="0"/>
        </a:p>
      </dgm:t>
    </dgm:pt>
    <dgm:pt modelId="{B6416308-E510-48F3-B2C2-6CC1C18F1A91}" type="parTrans" cxnId="{DF9194C2-1A6E-4B36-8F4D-14A6AA537E15}">
      <dgm:prSet/>
      <dgm:spPr/>
      <dgm:t>
        <a:bodyPr/>
        <a:lstStyle/>
        <a:p>
          <a:endParaRPr lang="en-US"/>
        </a:p>
      </dgm:t>
    </dgm:pt>
    <dgm:pt modelId="{9A888080-0C86-4DDE-B3CE-FE6FE2E08852}" type="sibTrans" cxnId="{DF9194C2-1A6E-4B36-8F4D-14A6AA537E15}">
      <dgm:prSet/>
      <dgm:spPr/>
      <dgm:t>
        <a:bodyPr/>
        <a:lstStyle/>
        <a:p>
          <a:endParaRPr lang="en-US"/>
        </a:p>
      </dgm:t>
    </dgm:pt>
    <dgm:pt modelId="{68083076-53A5-4A8F-B74F-ABF13BE9A512}">
      <dgm:prSet phldrT="[Text]" custT="1"/>
      <dgm:spPr/>
      <dgm:t>
        <a:bodyPr/>
        <a:lstStyle/>
        <a:p>
          <a:r>
            <a:rPr lang="it-IT" sz="1600" dirty="0"/>
            <a:t>3
Fai le domande giuste</a:t>
          </a:r>
          <a:endParaRPr lang="en-US" sz="1600" dirty="0"/>
        </a:p>
      </dgm:t>
    </dgm:pt>
    <dgm:pt modelId="{AA9A5A10-5518-4091-BA0C-A47E12958676}" type="parTrans" cxnId="{F46F91AA-06F6-4032-A3E2-813B32F584D4}">
      <dgm:prSet/>
      <dgm:spPr/>
      <dgm:t>
        <a:bodyPr/>
        <a:lstStyle/>
        <a:p>
          <a:endParaRPr lang="en-US"/>
        </a:p>
      </dgm:t>
    </dgm:pt>
    <dgm:pt modelId="{55420D86-77AA-4E28-920A-173AC06D30E6}" type="sibTrans" cxnId="{F46F91AA-06F6-4032-A3E2-813B32F584D4}">
      <dgm:prSet/>
      <dgm:spPr/>
      <dgm:t>
        <a:bodyPr/>
        <a:lstStyle/>
        <a:p>
          <a:endParaRPr lang="en-US"/>
        </a:p>
      </dgm:t>
    </dgm:pt>
    <dgm:pt modelId="{99D4DA6C-0132-431F-8AA8-0C453E664047}">
      <dgm:prSet phldrT="[Text]" custT="1"/>
      <dgm:spPr/>
      <dgm:t>
        <a:bodyPr/>
        <a:lstStyle/>
        <a:p>
          <a:r>
            <a:rPr lang="en-US" sz="1600" dirty="0"/>
            <a:t>4</a:t>
          </a:r>
        </a:p>
        <a:p>
          <a:r>
            <a:rPr lang="it-IT" sz="1600" dirty="0"/>
            <a:t>Dai un senso alle risposte</a:t>
          </a:r>
          <a:endParaRPr lang="en-US" sz="1600" dirty="0"/>
        </a:p>
      </dgm:t>
    </dgm:pt>
    <dgm:pt modelId="{CA6A9867-67B4-4852-BA9C-06387DABBDB0}" type="parTrans" cxnId="{5C5970BF-30C6-4FB1-AA51-8D63471FF9C9}">
      <dgm:prSet/>
      <dgm:spPr/>
      <dgm:t>
        <a:bodyPr/>
        <a:lstStyle/>
        <a:p>
          <a:endParaRPr lang="en-US"/>
        </a:p>
      </dgm:t>
    </dgm:pt>
    <dgm:pt modelId="{2A4B2F09-4669-4D1A-AEB4-2A0EC9EDCE06}" type="sibTrans" cxnId="{5C5970BF-30C6-4FB1-AA51-8D63471FF9C9}">
      <dgm:prSet/>
      <dgm:spPr/>
      <dgm:t>
        <a:bodyPr/>
        <a:lstStyle/>
        <a:p>
          <a:endParaRPr lang="en-US"/>
        </a:p>
      </dgm:t>
    </dgm:pt>
    <dgm:pt modelId="{C1864F57-5A60-43C1-A500-856A09560FF4}">
      <dgm:prSet phldrT="[Text]" custT="1"/>
      <dgm:spPr/>
      <dgm:t>
        <a:bodyPr/>
        <a:lstStyle/>
        <a:p>
          <a:r>
            <a:rPr lang="en-US" sz="1300" dirty="0"/>
            <a:t>5</a:t>
          </a:r>
        </a:p>
        <a:p>
          <a:r>
            <a:rPr lang="it-IT" sz="1600" dirty="0"/>
            <a:t>Scopri cosa costruire per continuare a imparare</a:t>
          </a:r>
          <a:endParaRPr lang="en-US" sz="1600" dirty="0"/>
        </a:p>
      </dgm:t>
    </dgm:pt>
    <dgm:pt modelId="{BE33CB7B-E0E1-4437-ADE6-AE46A20853F9}" type="parTrans" cxnId="{9D3EAC56-C4C7-4062-9FC8-446582AA6B9D}">
      <dgm:prSet/>
      <dgm:spPr/>
      <dgm:t>
        <a:bodyPr/>
        <a:lstStyle/>
        <a:p>
          <a:endParaRPr lang="en-US"/>
        </a:p>
      </dgm:t>
    </dgm:pt>
    <dgm:pt modelId="{8747CC38-1061-45A6-9476-7CA06AF65B77}" type="sibTrans" cxnId="{9D3EAC56-C4C7-4062-9FC8-446582AA6B9D}">
      <dgm:prSet/>
      <dgm:spPr/>
      <dgm:t>
        <a:bodyPr/>
        <a:lstStyle/>
        <a:p>
          <a:endParaRPr lang="en-US"/>
        </a:p>
      </dgm:t>
    </dgm:pt>
    <dgm:pt modelId="{5EB88E2A-CE96-4E7C-B8C5-92C800F66319}" type="pres">
      <dgm:prSet presAssocID="{829110E3-4154-423E-A198-813EC4C481B3}" presName="cycle" presStyleCnt="0">
        <dgm:presLayoutVars>
          <dgm:dir/>
          <dgm:resizeHandles val="exact"/>
        </dgm:presLayoutVars>
      </dgm:prSet>
      <dgm:spPr/>
    </dgm:pt>
    <dgm:pt modelId="{C128D535-7395-4752-83DE-E3F61811BBB2}" type="pres">
      <dgm:prSet presAssocID="{A5DA1825-B38C-452A-A50A-4FE5FD6A234D}" presName="node" presStyleLbl="node1" presStyleIdx="0" presStyleCnt="5" custScaleX="136666" custScaleY="128261" custRadScaleRad="81390" custRadScaleInc="-8716">
        <dgm:presLayoutVars>
          <dgm:bulletEnabled val="1"/>
        </dgm:presLayoutVars>
      </dgm:prSet>
      <dgm:spPr/>
    </dgm:pt>
    <dgm:pt modelId="{A7D83CC8-5EF9-4BAD-AEFA-590A147AF432}" type="pres">
      <dgm:prSet presAssocID="{A5DA1825-B38C-452A-A50A-4FE5FD6A234D}" presName="spNode" presStyleCnt="0"/>
      <dgm:spPr/>
    </dgm:pt>
    <dgm:pt modelId="{B455F98B-9D9B-4CD8-A4C0-CB10F9909DC2}" type="pres">
      <dgm:prSet presAssocID="{4115D1AA-F6B1-461B-9037-B7DF2524CD88}" presName="sibTrans" presStyleLbl="sibTrans1D1" presStyleIdx="0" presStyleCnt="5"/>
      <dgm:spPr/>
    </dgm:pt>
    <dgm:pt modelId="{71CFEA06-D4EF-443C-9471-08E9348F2669}" type="pres">
      <dgm:prSet presAssocID="{AA422BF9-0A2D-4B11-B697-2C90AF999B4E}" presName="node" presStyleLbl="node1" presStyleIdx="1" presStyleCnt="5" custScaleX="135026" custScaleY="127369" custRadScaleRad="161917" custRadScaleInc="31832">
        <dgm:presLayoutVars>
          <dgm:bulletEnabled val="1"/>
        </dgm:presLayoutVars>
      </dgm:prSet>
      <dgm:spPr/>
    </dgm:pt>
    <dgm:pt modelId="{6DC72E5C-A0B7-438C-8611-FE43C2BBB113}" type="pres">
      <dgm:prSet presAssocID="{AA422BF9-0A2D-4B11-B697-2C90AF999B4E}" presName="spNode" presStyleCnt="0"/>
      <dgm:spPr/>
    </dgm:pt>
    <dgm:pt modelId="{1407991A-5B0C-4D96-B3C2-D3001E804D3B}" type="pres">
      <dgm:prSet presAssocID="{9A888080-0C86-4DDE-B3CE-FE6FE2E08852}" presName="sibTrans" presStyleLbl="sibTrans1D1" presStyleIdx="1" presStyleCnt="5"/>
      <dgm:spPr/>
    </dgm:pt>
    <dgm:pt modelId="{CD96E4DB-0CA8-4BBA-9545-B183B558E1C0}" type="pres">
      <dgm:prSet presAssocID="{68083076-53A5-4A8F-B74F-ABF13BE9A512}" presName="node" presStyleLbl="node1" presStyleIdx="2" presStyleCnt="5" custScaleY="130619" custRadScaleRad="115339" custRadScaleInc="-53087">
        <dgm:presLayoutVars>
          <dgm:bulletEnabled val="1"/>
        </dgm:presLayoutVars>
      </dgm:prSet>
      <dgm:spPr/>
    </dgm:pt>
    <dgm:pt modelId="{27B72298-5367-49F0-B426-2FDD1FA0220A}" type="pres">
      <dgm:prSet presAssocID="{68083076-53A5-4A8F-B74F-ABF13BE9A512}" presName="spNode" presStyleCnt="0"/>
      <dgm:spPr/>
    </dgm:pt>
    <dgm:pt modelId="{657090C6-41E2-41FF-87A5-EB45606DD048}" type="pres">
      <dgm:prSet presAssocID="{55420D86-77AA-4E28-920A-173AC06D30E6}" presName="sibTrans" presStyleLbl="sibTrans1D1" presStyleIdx="2" presStyleCnt="5"/>
      <dgm:spPr/>
    </dgm:pt>
    <dgm:pt modelId="{58186C56-1E49-42E4-88C2-D544BFA0874A}" type="pres">
      <dgm:prSet presAssocID="{99D4DA6C-0132-431F-8AA8-0C453E664047}" presName="node" presStyleLbl="node1" presStyleIdx="3" presStyleCnt="5" custScaleY="133916" custRadScaleRad="142067" custRadScaleInc="45271">
        <dgm:presLayoutVars>
          <dgm:bulletEnabled val="1"/>
        </dgm:presLayoutVars>
      </dgm:prSet>
      <dgm:spPr/>
    </dgm:pt>
    <dgm:pt modelId="{4572AED7-4D4C-475E-ACC7-F8AE2AB8CE4B}" type="pres">
      <dgm:prSet presAssocID="{99D4DA6C-0132-431F-8AA8-0C453E664047}" presName="spNode" presStyleCnt="0"/>
      <dgm:spPr/>
    </dgm:pt>
    <dgm:pt modelId="{DF206C8A-A798-453A-827F-9900B0083A74}" type="pres">
      <dgm:prSet presAssocID="{2A4B2F09-4669-4D1A-AEB4-2A0EC9EDCE06}" presName="sibTrans" presStyleLbl="sibTrans1D1" presStyleIdx="3" presStyleCnt="5"/>
      <dgm:spPr/>
    </dgm:pt>
    <dgm:pt modelId="{0EB3901A-181F-49D6-84B4-6E06B8FC9852}" type="pres">
      <dgm:prSet presAssocID="{C1864F57-5A60-43C1-A500-856A09560FF4}" presName="node" presStyleLbl="node1" presStyleIdx="4" presStyleCnt="5" custScaleY="159010" custRadScaleRad="170251" custRadScaleInc="-30112">
        <dgm:presLayoutVars>
          <dgm:bulletEnabled val="1"/>
        </dgm:presLayoutVars>
      </dgm:prSet>
      <dgm:spPr/>
    </dgm:pt>
    <dgm:pt modelId="{1BDBF5C8-D071-4CCF-88DD-5EA2A1E43CFF}" type="pres">
      <dgm:prSet presAssocID="{C1864F57-5A60-43C1-A500-856A09560FF4}" presName="spNode" presStyleCnt="0"/>
      <dgm:spPr/>
    </dgm:pt>
    <dgm:pt modelId="{6FF368E4-54D1-40C0-B469-405193652A61}" type="pres">
      <dgm:prSet presAssocID="{8747CC38-1061-45A6-9476-7CA06AF65B77}" presName="sibTrans" presStyleLbl="sibTrans1D1" presStyleIdx="4" presStyleCnt="5"/>
      <dgm:spPr/>
    </dgm:pt>
  </dgm:ptLst>
  <dgm:cxnLst>
    <dgm:cxn modelId="{539A8834-50CE-40E0-8812-09B84AB07CF5}" type="presOf" srcId="{AA422BF9-0A2D-4B11-B697-2C90AF999B4E}" destId="{71CFEA06-D4EF-443C-9471-08E9348F2669}" srcOrd="0" destOrd="0" presId="urn:microsoft.com/office/officeart/2005/8/layout/cycle5"/>
    <dgm:cxn modelId="{C7051C43-610A-4FB2-9E47-D7D3C3F65C4E}" type="presOf" srcId="{829110E3-4154-423E-A198-813EC4C481B3}" destId="{5EB88E2A-CE96-4E7C-B8C5-92C800F66319}" srcOrd="0" destOrd="0" presId="urn:microsoft.com/office/officeart/2005/8/layout/cycle5"/>
    <dgm:cxn modelId="{FAE15350-FCB0-40BC-8631-C39CCABDE422}" srcId="{829110E3-4154-423E-A198-813EC4C481B3}" destId="{A5DA1825-B38C-452A-A50A-4FE5FD6A234D}" srcOrd="0" destOrd="0" parTransId="{C4F3087F-F09F-4857-9068-24D49E00B05E}" sibTransId="{4115D1AA-F6B1-461B-9037-B7DF2524CD88}"/>
    <dgm:cxn modelId="{9D3EAC56-C4C7-4062-9FC8-446582AA6B9D}" srcId="{829110E3-4154-423E-A198-813EC4C481B3}" destId="{C1864F57-5A60-43C1-A500-856A09560FF4}" srcOrd="4" destOrd="0" parTransId="{BE33CB7B-E0E1-4437-ADE6-AE46A20853F9}" sibTransId="{8747CC38-1061-45A6-9476-7CA06AF65B77}"/>
    <dgm:cxn modelId="{0F85B65A-0334-4235-ABB9-2ACE230A7F83}" type="presOf" srcId="{68083076-53A5-4A8F-B74F-ABF13BE9A512}" destId="{CD96E4DB-0CA8-4BBA-9545-B183B558E1C0}" srcOrd="0" destOrd="0" presId="urn:microsoft.com/office/officeart/2005/8/layout/cycle5"/>
    <dgm:cxn modelId="{4769327E-C824-4E88-AC6B-B292921BFAB0}" type="presOf" srcId="{2A4B2F09-4669-4D1A-AEB4-2A0EC9EDCE06}" destId="{DF206C8A-A798-453A-827F-9900B0083A74}" srcOrd="0" destOrd="0" presId="urn:microsoft.com/office/officeart/2005/8/layout/cycle5"/>
    <dgm:cxn modelId="{75D29686-5D20-4341-BDB4-B171C1FAC440}" type="presOf" srcId="{C1864F57-5A60-43C1-A500-856A09560FF4}" destId="{0EB3901A-181F-49D6-84B4-6E06B8FC9852}" srcOrd="0" destOrd="0" presId="urn:microsoft.com/office/officeart/2005/8/layout/cycle5"/>
    <dgm:cxn modelId="{9B1A7E98-0A4F-47EC-B5E2-16FB674141DE}" type="presOf" srcId="{9A888080-0C86-4DDE-B3CE-FE6FE2E08852}" destId="{1407991A-5B0C-4D96-B3C2-D3001E804D3B}" srcOrd="0" destOrd="0" presId="urn:microsoft.com/office/officeart/2005/8/layout/cycle5"/>
    <dgm:cxn modelId="{F46F91AA-06F6-4032-A3E2-813B32F584D4}" srcId="{829110E3-4154-423E-A198-813EC4C481B3}" destId="{68083076-53A5-4A8F-B74F-ABF13BE9A512}" srcOrd="2" destOrd="0" parTransId="{AA9A5A10-5518-4091-BA0C-A47E12958676}" sibTransId="{55420D86-77AA-4E28-920A-173AC06D30E6}"/>
    <dgm:cxn modelId="{5C5970BF-30C6-4FB1-AA51-8D63471FF9C9}" srcId="{829110E3-4154-423E-A198-813EC4C481B3}" destId="{99D4DA6C-0132-431F-8AA8-0C453E664047}" srcOrd="3" destOrd="0" parTransId="{CA6A9867-67B4-4852-BA9C-06387DABBDB0}" sibTransId="{2A4B2F09-4669-4D1A-AEB4-2A0EC9EDCE06}"/>
    <dgm:cxn modelId="{DF9194C2-1A6E-4B36-8F4D-14A6AA537E15}" srcId="{829110E3-4154-423E-A198-813EC4C481B3}" destId="{AA422BF9-0A2D-4B11-B697-2C90AF999B4E}" srcOrd="1" destOrd="0" parTransId="{B6416308-E510-48F3-B2C2-6CC1C18F1A91}" sibTransId="{9A888080-0C86-4DDE-B3CE-FE6FE2E08852}"/>
    <dgm:cxn modelId="{E021A4C5-DFAB-4D64-9D17-F133683737DA}" type="presOf" srcId="{4115D1AA-F6B1-461B-9037-B7DF2524CD88}" destId="{B455F98B-9D9B-4CD8-A4C0-CB10F9909DC2}" srcOrd="0" destOrd="0" presId="urn:microsoft.com/office/officeart/2005/8/layout/cycle5"/>
    <dgm:cxn modelId="{CB7C89E3-895A-4C93-B8AA-E49AAD3BD9D6}" type="presOf" srcId="{99D4DA6C-0132-431F-8AA8-0C453E664047}" destId="{58186C56-1E49-42E4-88C2-D544BFA0874A}" srcOrd="0" destOrd="0" presId="urn:microsoft.com/office/officeart/2005/8/layout/cycle5"/>
    <dgm:cxn modelId="{7E53B7E8-5DD2-46DB-A2D9-BC06AC4ADC2F}" type="presOf" srcId="{8747CC38-1061-45A6-9476-7CA06AF65B77}" destId="{6FF368E4-54D1-40C0-B469-405193652A61}" srcOrd="0" destOrd="0" presId="urn:microsoft.com/office/officeart/2005/8/layout/cycle5"/>
    <dgm:cxn modelId="{FC8F1EF0-8238-435F-AB6F-19E1247588DA}" type="presOf" srcId="{A5DA1825-B38C-452A-A50A-4FE5FD6A234D}" destId="{C128D535-7395-4752-83DE-E3F61811BBB2}" srcOrd="0" destOrd="0" presId="urn:microsoft.com/office/officeart/2005/8/layout/cycle5"/>
    <dgm:cxn modelId="{54BEF4FE-AACD-493B-9FDB-C5B7C04EE05A}" type="presOf" srcId="{55420D86-77AA-4E28-920A-173AC06D30E6}" destId="{657090C6-41E2-41FF-87A5-EB45606DD048}" srcOrd="0" destOrd="0" presId="urn:microsoft.com/office/officeart/2005/8/layout/cycle5"/>
    <dgm:cxn modelId="{11ECECD6-1441-410B-A65B-E06D44E17BA9}" type="presParOf" srcId="{5EB88E2A-CE96-4E7C-B8C5-92C800F66319}" destId="{C128D535-7395-4752-83DE-E3F61811BBB2}" srcOrd="0" destOrd="0" presId="urn:microsoft.com/office/officeart/2005/8/layout/cycle5"/>
    <dgm:cxn modelId="{30BBE7B0-7C92-4CD2-A6BC-B6D0F982CD29}" type="presParOf" srcId="{5EB88E2A-CE96-4E7C-B8C5-92C800F66319}" destId="{A7D83CC8-5EF9-4BAD-AEFA-590A147AF432}" srcOrd="1" destOrd="0" presId="urn:microsoft.com/office/officeart/2005/8/layout/cycle5"/>
    <dgm:cxn modelId="{2AD97990-D34C-422D-9011-8E887CA76EE3}" type="presParOf" srcId="{5EB88E2A-CE96-4E7C-B8C5-92C800F66319}" destId="{B455F98B-9D9B-4CD8-A4C0-CB10F9909DC2}" srcOrd="2" destOrd="0" presId="urn:microsoft.com/office/officeart/2005/8/layout/cycle5"/>
    <dgm:cxn modelId="{C9A7FD29-8CE4-4BC4-86B8-2AD951D2F191}" type="presParOf" srcId="{5EB88E2A-CE96-4E7C-B8C5-92C800F66319}" destId="{71CFEA06-D4EF-443C-9471-08E9348F2669}" srcOrd="3" destOrd="0" presId="urn:microsoft.com/office/officeart/2005/8/layout/cycle5"/>
    <dgm:cxn modelId="{57D9E967-9985-4456-926A-435297E8C98C}" type="presParOf" srcId="{5EB88E2A-CE96-4E7C-B8C5-92C800F66319}" destId="{6DC72E5C-A0B7-438C-8611-FE43C2BBB113}" srcOrd="4" destOrd="0" presId="urn:microsoft.com/office/officeart/2005/8/layout/cycle5"/>
    <dgm:cxn modelId="{0EC43EAB-473A-41D6-B1C3-4D77CFDC0C67}" type="presParOf" srcId="{5EB88E2A-CE96-4E7C-B8C5-92C800F66319}" destId="{1407991A-5B0C-4D96-B3C2-D3001E804D3B}" srcOrd="5" destOrd="0" presId="urn:microsoft.com/office/officeart/2005/8/layout/cycle5"/>
    <dgm:cxn modelId="{8E7FB966-950F-4502-97CF-DE9044EF0AA5}" type="presParOf" srcId="{5EB88E2A-CE96-4E7C-B8C5-92C800F66319}" destId="{CD96E4DB-0CA8-4BBA-9545-B183B558E1C0}" srcOrd="6" destOrd="0" presId="urn:microsoft.com/office/officeart/2005/8/layout/cycle5"/>
    <dgm:cxn modelId="{98A9010F-FC5E-4633-86D5-2DFD24308F92}" type="presParOf" srcId="{5EB88E2A-CE96-4E7C-B8C5-92C800F66319}" destId="{27B72298-5367-49F0-B426-2FDD1FA0220A}" srcOrd="7" destOrd="0" presId="urn:microsoft.com/office/officeart/2005/8/layout/cycle5"/>
    <dgm:cxn modelId="{97ECAC9A-2914-4C1C-AAC1-33F7AEB59EF4}" type="presParOf" srcId="{5EB88E2A-CE96-4E7C-B8C5-92C800F66319}" destId="{657090C6-41E2-41FF-87A5-EB45606DD048}" srcOrd="8" destOrd="0" presId="urn:microsoft.com/office/officeart/2005/8/layout/cycle5"/>
    <dgm:cxn modelId="{4D1302F7-403F-4609-BB12-47EE8BFC419C}" type="presParOf" srcId="{5EB88E2A-CE96-4E7C-B8C5-92C800F66319}" destId="{58186C56-1E49-42E4-88C2-D544BFA0874A}" srcOrd="9" destOrd="0" presId="urn:microsoft.com/office/officeart/2005/8/layout/cycle5"/>
    <dgm:cxn modelId="{8D78FDC1-574C-49E6-B5CD-74088A84BB1D}" type="presParOf" srcId="{5EB88E2A-CE96-4E7C-B8C5-92C800F66319}" destId="{4572AED7-4D4C-475E-ACC7-F8AE2AB8CE4B}" srcOrd="10" destOrd="0" presId="urn:microsoft.com/office/officeart/2005/8/layout/cycle5"/>
    <dgm:cxn modelId="{7A976F4F-9C68-4706-A415-47E36D269FE0}" type="presParOf" srcId="{5EB88E2A-CE96-4E7C-B8C5-92C800F66319}" destId="{DF206C8A-A798-453A-827F-9900B0083A74}" srcOrd="11" destOrd="0" presId="urn:microsoft.com/office/officeart/2005/8/layout/cycle5"/>
    <dgm:cxn modelId="{EFDE5DC7-0A11-406C-BF85-FBD399740FAA}" type="presParOf" srcId="{5EB88E2A-CE96-4E7C-B8C5-92C800F66319}" destId="{0EB3901A-181F-49D6-84B4-6E06B8FC9852}" srcOrd="12" destOrd="0" presId="urn:microsoft.com/office/officeart/2005/8/layout/cycle5"/>
    <dgm:cxn modelId="{DA6E5026-D62D-436E-B136-A9BAA8207229}" type="presParOf" srcId="{5EB88E2A-CE96-4E7C-B8C5-92C800F66319}" destId="{1BDBF5C8-D071-4CCF-88DD-5EA2A1E43CFF}" srcOrd="13" destOrd="0" presId="urn:microsoft.com/office/officeart/2005/8/layout/cycle5"/>
    <dgm:cxn modelId="{A7A787D1-7E2F-45A9-A8E3-0C3476941D51}" type="presParOf" srcId="{5EB88E2A-CE96-4E7C-B8C5-92C800F66319}" destId="{6FF368E4-54D1-40C0-B469-405193652A6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7FE6B7-88A8-4986-9C83-9AC872371BE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i-FI"/>
        </a:p>
      </dgm:t>
    </dgm:pt>
    <dgm:pt modelId="{5E28C796-EB78-49A1-9896-172CD4BE7FC1}">
      <dgm:prSet phldrT="[Text]"/>
      <dgm:spPr/>
      <dgm:t>
        <a:bodyPr/>
        <a:lstStyle/>
        <a:p>
          <a:r>
            <a:rPr lang="en-GB" noProof="0" dirty="0" err="1"/>
            <a:t>Definizione</a:t>
          </a:r>
          <a:r>
            <a:rPr lang="en-GB" noProof="0" dirty="0"/>
            <a:t> del </a:t>
          </a:r>
          <a:r>
            <a:rPr lang="en-GB" noProof="0" dirty="0" err="1"/>
            <a:t>problema</a:t>
          </a:r>
          <a:endParaRPr lang="en-GB" noProof="0" dirty="0"/>
        </a:p>
      </dgm:t>
    </dgm:pt>
    <dgm:pt modelId="{EA11DE08-B5C4-413F-ACBB-3A7BF5A50CF2}" type="parTrans" cxnId="{E7B56DB0-8365-4E87-974A-BC84973B40FB}">
      <dgm:prSet/>
      <dgm:spPr/>
      <dgm:t>
        <a:bodyPr/>
        <a:lstStyle/>
        <a:p>
          <a:endParaRPr lang="en-GB" noProof="0" dirty="0"/>
        </a:p>
      </dgm:t>
    </dgm:pt>
    <dgm:pt modelId="{17CC3A14-227D-4FFA-9A7C-41A6596E9EC8}" type="sibTrans" cxnId="{E7B56DB0-8365-4E87-974A-BC84973B40FB}">
      <dgm:prSet/>
      <dgm:spPr/>
      <dgm:t>
        <a:bodyPr/>
        <a:lstStyle/>
        <a:p>
          <a:endParaRPr lang="en-GB" noProof="0" dirty="0"/>
        </a:p>
      </dgm:t>
    </dgm:pt>
    <dgm:pt modelId="{7D5A225E-EDE3-45F7-87D2-0CA07EB55996}">
      <dgm:prSet phldrT="[Text]" custT="1"/>
      <dgm:spPr/>
      <dgm:t>
        <a:bodyPr/>
        <a:lstStyle/>
        <a:p>
          <a:r>
            <a:rPr lang="it-IT" sz="1200" noProof="0" dirty="0"/>
            <a:t>Qual è il problema da risolvere?
"Inquadra la domanda"</a:t>
          </a:r>
          <a:endParaRPr lang="en-GB" sz="1200" noProof="0" dirty="0"/>
        </a:p>
      </dgm:t>
    </dgm:pt>
    <dgm:pt modelId="{FD6A8A79-E621-4AD4-B4A4-111DDC699692}" type="parTrans" cxnId="{63EED89A-0348-4C75-85C5-D2F01259464F}">
      <dgm:prSet/>
      <dgm:spPr/>
      <dgm:t>
        <a:bodyPr/>
        <a:lstStyle/>
        <a:p>
          <a:endParaRPr lang="en-GB" noProof="0" dirty="0"/>
        </a:p>
      </dgm:t>
    </dgm:pt>
    <dgm:pt modelId="{79886BC8-83FD-4002-92B7-CCACDFFA4A0F}" type="sibTrans" cxnId="{63EED89A-0348-4C75-85C5-D2F01259464F}">
      <dgm:prSet/>
      <dgm:spPr/>
      <dgm:t>
        <a:bodyPr/>
        <a:lstStyle/>
        <a:p>
          <a:endParaRPr lang="en-GB" noProof="0" dirty="0"/>
        </a:p>
      </dgm:t>
    </dgm:pt>
    <dgm:pt modelId="{0423A321-63C9-4341-86D8-A99CFC02101D}">
      <dgm:prSet phldrT="[Text]"/>
      <dgm:spPr/>
      <dgm:t>
        <a:bodyPr/>
        <a:lstStyle/>
        <a:p>
          <a:r>
            <a:rPr lang="en-GB" noProof="0" dirty="0" err="1"/>
            <a:t>Ideazione</a:t>
          </a:r>
          <a:endParaRPr lang="en-GB" noProof="0" dirty="0"/>
        </a:p>
      </dgm:t>
    </dgm:pt>
    <dgm:pt modelId="{93B49D5F-0122-4B27-96CA-B354C511C711}" type="parTrans" cxnId="{43CD8936-8B7F-4F74-80FD-2A44181771CB}">
      <dgm:prSet/>
      <dgm:spPr/>
      <dgm:t>
        <a:bodyPr/>
        <a:lstStyle/>
        <a:p>
          <a:endParaRPr lang="en-GB" noProof="0" dirty="0"/>
        </a:p>
      </dgm:t>
    </dgm:pt>
    <dgm:pt modelId="{18ABC4E9-88F7-408A-B7D8-FC9E4599EB78}" type="sibTrans" cxnId="{43CD8936-8B7F-4F74-80FD-2A44181771CB}">
      <dgm:prSet/>
      <dgm:spPr/>
      <dgm:t>
        <a:bodyPr/>
        <a:lstStyle/>
        <a:p>
          <a:endParaRPr lang="en-GB" noProof="0" dirty="0"/>
        </a:p>
      </dgm:t>
    </dgm:pt>
    <dgm:pt modelId="{7085EE62-BB66-4A75-9B0C-495EDC605333}">
      <dgm:prSet phldrT="[Text]" custT="1"/>
      <dgm:spPr/>
      <dgm:t>
        <a:bodyPr/>
        <a:lstStyle/>
        <a:p>
          <a:r>
            <a:rPr lang="it-IT" sz="1200" noProof="0" dirty="0"/>
            <a:t>Ideazione rapida e selvaggia con il tuo team
Ottieni quante più idee puoi a questo punto 20 ... 50... 100..
</a:t>
          </a:r>
          <a:endParaRPr lang="en-GB" sz="1200" noProof="0" dirty="0"/>
        </a:p>
      </dgm:t>
    </dgm:pt>
    <dgm:pt modelId="{86266DAE-0F8A-4CE2-9018-4EC5D4459713}" type="parTrans" cxnId="{717D6476-D54E-4780-82AA-0B4931F8F85A}">
      <dgm:prSet/>
      <dgm:spPr/>
      <dgm:t>
        <a:bodyPr/>
        <a:lstStyle/>
        <a:p>
          <a:endParaRPr lang="en-GB" noProof="0" dirty="0"/>
        </a:p>
      </dgm:t>
    </dgm:pt>
    <dgm:pt modelId="{14EC455C-46C9-4C73-A687-2083D1D4A71A}" type="sibTrans" cxnId="{717D6476-D54E-4780-82AA-0B4931F8F85A}">
      <dgm:prSet/>
      <dgm:spPr/>
      <dgm:t>
        <a:bodyPr/>
        <a:lstStyle/>
        <a:p>
          <a:endParaRPr lang="en-GB" noProof="0" dirty="0"/>
        </a:p>
      </dgm:t>
    </dgm:pt>
    <dgm:pt modelId="{832A5E01-D8B4-4D0D-8C0B-AC5E0D3CCD5C}">
      <dgm:prSet phldrT="[Text]"/>
      <dgm:spPr/>
      <dgm:t>
        <a:bodyPr/>
        <a:lstStyle/>
        <a:p>
          <a:r>
            <a:rPr lang="en-GB" noProof="0" dirty="0"/>
            <a:t>Benchmark</a:t>
          </a:r>
        </a:p>
      </dgm:t>
    </dgm:pt>
    <dgm:pt modelId="{DFEBF2E0-2C2F-4381-B1A8-0E8544D61C47}" type="parTrans" cxnId="{B208878B-2599-464F-A3EA-E55A18A75850}">
      <dgm:prSet/>
      <dgm:spPr/>
      <dgm:t>
        <a:bodyPr/>
        <a:lstStyle/>
        <a:p>
          <a:endParaRPr lang="en-GB" noProof="0" dirty="0"/>
        </a:p>
      </dgm:t>
    </dgm:pt>
    <dgm:pt modelId="{8E9E08E9-D46A-42B3-9365-2D4A68EF8EE0}" type="sibTrans" cxnId="{B208878B-2599-464F-A3EA-E55A18A75850}">
      <dgm:prSet/>
      <dgm:spPr/>
      <dgm:t>
        <a:bodyPr/>
        <a:lstStyle/>
        <a:p>
          <a:endParaRPr lang="en-GB" noProof="0" dirty="0"/>
        </a:p>
      </dgm:t>
    </dgm:pt>
    <dgm:pt modelId="{E0B47CE4-EE89-4B3C-91BD-BC353DEC2C25}">
      <dgm:prSet phldrT="[Text]"/>
      <dgm:spPr/>
      <dgm:t>
        <a:bodyPr/>
        <a:lstStyle/>
        <a:p>
          <a:r>
            <a:rPr lang="en-GB" noProof="0" dirty="0" err="1"/>
            <a:t>Intervista</a:t>
          </a:r>
          <a:endParaRPr lang="en-GB" noProof="0" dirty="0"/>
        </a:p>
      </dgm:t>
    </dgm:pt>
    <dgm:pt modelId="{4290A132-5E48-41EB-9460-BD5F5590C1ED}" type="parTrans" cxnId="{80EC16AE-7842-4AFA-9B76-F94C25FF178A}">
      <dgm:prSet/>
      <dgm:spPr/>
      <dgm:t>
        <a:bodyPr/>
        <a:lstStyle/>
        <a:p>
          <a:endParaRPr lang="en-GB" noProof="0" dirty="0"/>
        </a:p>
      </dgm:t>
    </dgm:pt>
    <dgm:pt modelId="{C715A7C9-F331-48A1-8867-2088210F7A6E}" type="sibTrans" cxnId="{80EC16AE-7842-4AFA-9B76-F94C25FF178A}">
      <dgm:prSet/>
      <dgm:spPr/>
      <dgm:t>
        <a:bodyPr/>
        <a:lstStyle/>
        <a:p>
          <a:endParaRPr lang="en-GB" noProof="0" dirty="0"/>
        </a:p>
      </dgm:t>
    </dgm:pt>
    <dgm:pt modelId="{1F2E5A1E-0317-4FD2-AA91-884CF07D95C0}">
      <dgm:prSet phldrT="[Text]"/>
      <dgm:spPr/>
      <dgm:t>
        <a:bodyPr/>
        <a:lstStyle/>
        <a:p>
          <a:r>
            <a:rPr lang="it-IT" noProof="0" dirty="0"/>
            <a:t>Definire il target dei consumatori
Seleziona come intervistare e cosa chiedere
Riassumere l'apprendimento</a:t>
          </a:r>
          <a:endParaRPr lang="en-GB" noProof="0" dirty="0"/>
        </a:p>
      </dgm:t>
    </dgm:pt>
    <dgm:pt modelId="{3A64F5A8-6B33-47A7-9A26-EA52A9893D4F}" type="parTrans" cxnId="{BE78889A-B58A-4E58-B6F9-069BAA989CB3}">
      <dgm:prSet/>
      <dgm:spPr/>
      <dgm:t>
        <a:bodyPr/>
        <a:lstStyle/>
        <a:p>
          <a:endParaRPr lang="en-GB" noProof="0" dirty="0"/>
        </a:p>
      </dgm:t>
    </dgm:pt>
    <dgm:pt modelId="{DF3EB11A-40D1-49F8-9F04-C9D97660EA7D}" type="sibTrans" cxnId="{BE78889A-B58A-4E58-B6F9-069BAA989CB3}">
      <dgm:prSet/>
      <dgm:spPr/>
      <dgm:t>
        <a:bodyPr/>
        <a:lstStyle/>
        <a:p>
          <a:endParaRPr lang="en-GB" noProof="0" dirty="0"/>
        </a:p>
      </dgm:t>
    </dgm:pt>
    <dgm:pt modelId="{D9FF0E8B-08B0-4C2E-AABE-66FDDB2E901B}">
      <dgm:prSet phldrT="[Text]" custT="1"/>
      <dgm:spPr/>
      <dgm:t>
        <a:bodyPr/>
        <a:lstStyle/>
        <a:p>
          <a:r>
            <a:rPr lang="it-IT" sz="1200" noProof="0" dirty="0"/>
            <a:t>Trova soluzioni alternative esistenti stesso/altro campo
Confronta la competitività della tua idea  </a:t>
          </a:r>
          <a:endParaRPr lang="en-GB" sz="1200" noProof="0" dirty="0"/>
        </a:p>
      </dgm:t>
    </dgm:pt>
    <dgm:pt modelId="{F9BA2560-9C20-4C46-B876-BB4A7862158D}" type="parTrans" cxnId="{53D571A8-74B5-413B-A3D4-CAF7E0C05D2D}">
      <dgm:prSet/>
      <dgm:spPr/>
      <dgm:t>
        <a:bodyPr/>
        <a:lstStyle/>
        <a:p>
          <a:endParaRPr lang="en-GB" noProof="0" dirty="0"/>
        </a:p>
      </dgm:t>
    </dgm:pt>
    <dgm:pt modelId="{9B3FE416-9E30-4424-B25D-B361A102451A}" type="sibTrans" cxnId="{53D571A8-74B5-413B-A3D4-CAF7E0C05D2D}">
      <dgm:prSet/>
      <dgm:spPr/>
      <dgm:t>
        <a:bodyPr/>
        <a:lstStyle/>
        <a:p>
          <a:endParaRPr lang="en-GB" noProof="0" dirty="0"/>
        </a:p>
      </dgm:t>
    </dgm:pt>
    <dgm:pt modelId="{0704C4E8-E6D2-425F-9864-E18E32B2027B}" type="pres">
      <dgm:prSet presAssocID="{D47FE6B7-88A8-4986-9C83-9AC872371BE3}" presName="Name0" presStyleCnt="0">
        <dgm:presLayoutVars>
          <dgm:dir/>
          <dgm:animLvl val="lvl"/>
          <dgm:resizeHandles val="exact"/>
        </dgm:presLayoutVars>
      </dgm:prSet>
      <dgm:spPr/>
    </dgm:pt>
    <dgm:pt modelId="{29001241-EF68-4BC7-B647-1CC9161E173C}" type="pres">
      <dgm:prSet presAssocID="{D47FE6B7-88A8-4986-9C83-9AC872371BE3}" presName="tSp" presStyleCnt="0"/>
      <dgm:spPr/>
    </dgm:pt>
    <dgm:pt modelId="{9D9A91E3-60FC-4DC4-B661-AAE2579EEDE2}" type="pres">
      <dgm:prSet presAssocID="{D47FE6B7-88A8-4986-9C83-9AC872371BE3}" presName="bSp" presStyleCnt="0"/>
      <dgm:spPr/>
    </dgm:pt>
    <dgm:pt modelId="{FBF4C78B-A583-4822-87AB-2B817ED6D68B}" type="pres">
      <dgm:prSet presAssocID="{D47FE6B7-88A8-4986-9C83-9AC872371BE3}" presName="process" presStyleCnt="0"/>
      <dgm:spPr/>
    </dgm:pt>
    <dgm:pt modelId="{2D96C466-B9E1-4FAA-8C5E-6169DA5B24AA}" type="pres">
      <dgm:prSet presAssocID="{5E28C796-EB78-49A1-9896-172CD4BE7FC1}" presName="composite1" presStyleCnt="0"/>
      <dgm:spPr/>
    </dgm:pt>
    <dgm:pt modelId="{C5DC37C0-FAD7-403F-B6A3-D7417F30EA4D}" type="pres">
      <dgm:prSet presAssocID="{5E28C796-EB78-49A1-9896-172CD4BE7FC1}" presName="dummyNode1" presStyleLbl="node1" presStyleIdx="0" presStyleCnt="4"/>
      <dgm:spPr/>
    </dgm:pt>
    <dgm:pt modelId="{FE1203FC-0BD6-4DF5-AC6C-3083CBCC0DDB}" type="pres">
      <dgm:prSet presAssocID="{5E28C796-EB78-49A1-9896-172CD4BE7FC1}" presName="childNode1" presStyleLbl="bgAcc1" presStyleIdx="0" presStyleCnt="4">
        <dgm:presLayoutVars>
          <dgm:bulletEnabled val="1"/>
        </dgm:presLayoutVars>
      </dgm:prSet>
      <dgm:spPr/>
    </dgm:pt>
    <dgm:pt modelId="{5F9B1463-31E1-4E17-A190-714D5C5D3B22}" type="pres">
      <dgm:prSet presAssocID="{5E28C796-EB78-49A1-9896-172CD4BE7FC1}" presName="childNode1tx" presStyleLbl="bgAcc1" presStyleIdx="0" presStyleCnt="4">
        <dgm:presLayoutVars>
          <dgm:bulletEnabled val="1"/>
        </dgm:presLayoutVars>
      </dgm:prSet>
      <dgm:spPr/>
    </dgm:pt>
    <dgm:pt modelId="{D7BD8064-4FAD-4000-B7AB-3EAAA1719931}" type="pres">
      <dgm:prSet presAssocID="{5E28C796-EB78-49A1-9896-172CD4BE7FC1}" presName="parentNode1" presStyleLbl="node1" presStyleIdx="0" presStyleCnt="4" custLinFactNeighborX="585" custLinFactNeighborY="0">
        <dgm:presLayoutVars>
          <dgm:chMax val="1"/>
          <dgm:bulletEnabled val="1"/>
        </dgm:presLayoutVars>
      </dgm:prSet>
      <dgm:spPr/>
    </dgm:pt>
    <dgm:pt modelId="{C9F078A3-E62F-4ED0-BF98-979909F2D0B6}" type="pres">
      <dgm:prSet presAssocID="{5E28C796-EB78-49A1-9896-172CD4BE7FC1}" presName="connSite1" presStyleCnt="0"/>
      <dgm:spPr/>
    </dgm:pt>
    <dgm:pt modelId="{665BFE9C-A052-4537-AC5D-923CD93609D1}" type="pres">
      <dgm:prSet presAssocID="{17CC3A14-227D-4FFA-9A7C-41A6596E9EC8}" presName="Name9" presStyleLbl="sibTrans2D1" presStyleIdx="0" presStyleCnt="3"/>
      <dgm:spPr/>
    </dgm:pt>
    <dgm:pt modelId="{9CD65181-0C35-4813-85E6-716E8AD55E42}" type="pres">
      <dgm:prSet presAssocID="{0423A321-63C9-4341-86D8-A99CFC02101D}" presName="composite2" presStyleCnt="0"/>
      <dgm:spPr/>
    </dgm:pt>
    <dgm:pt modelId="{FDFDB8ED-FAB4-4048-B571-C9A23DB83D2B}" type="pres">
      <dgm:prSet presAssocID="{0423A321-63C9-4341-86D8-A99CFC02101D}" presName="dummyNode2" presStyleLbl="node1" presStyleIdx="0" presStyleCnt="4"/>
      <dgm:spPr/>
    </dgm:pt>
    <dgm:pt modelId="{5D369F46-D7B3-4491-97BD-6FB70EC9EE98}" type="pres">
      <dgm:prSet presAssocID="{0423A321-63C9-4341-86D8-A99CFC02101D}" presName="childNode2" presStyleLbl="bgAcc1" presStyleIdx="1" presStyleCnt="4" custScaleY="121626">
        <dgm:presLayoutVars>
          <dgm:bulletEnabled val="1"/>
        </dgm:presLayoutVars>
      </dgm:prSet>
      <dgm:spPr/>
    </dgm:pt>
    <dgm:pt modelId="{9D026F29-6FE3-4C2F-AD60-B1E9E50AA911}" type="pres">
      <dgm:prSet presAssocID="{0423A321-63C9-4341-86D8-A99CFC02101D}" presName="childNode2tx" presStyleLbl="bgAcc1" presStyleIdx="1" presStyleCnt="4">
        <dgm:presLayoutVars>
          <dgm:bulletEnabled val="1"/>
        </dgm:presLayoutVars>
      </dgm:prSet>
      <dgm:spPr/>
    </dgm:pt>
    <dgm:pt modelId="{C6BE5F80-56E8-4C42-9B61-D32DD7215947}" type="pres">
      <dgm:prSet presAssocID="{0423A321-63C9-4341-86D8-A99CFC02101D}" presName="parentNode2" presStyleLbl="node1" presStyleIdx="1" presStyleCnt="4" custLinFactNeighborX="-741" custLinFactNeighborY="-13620">
        <dgm:presLayoutVars>
          <dgm:chMax val="0"/>
          <dgm:bulletEnabled val="1"/>
        </dgm:presLayoutVars>
      </dgm:prSet>
      <dgm:spPr/>
    </dgm:pt>
    <dgm:pt modelId="{E104311C-0E84-453C-856B-AC918709CE24}" type="pres">
      <dgm:prSet presAssocID="{0423A321-63C9-4341-86D8-A99CFC02101D}" presName="connSite2" presStyleCnt="0"/>
      <dgm:spPr/>
    </dgm:pt>
    <dgm:pt modelId="{89B7E467-0322-4B25-9087-75D98E506E0E}" type="pres">
      <dgm:prSet presAssocID="{18ABC4E9-88F7-408A-B7D8-FC9E4599EB78}" presName="Name18" presStyleLbl="sibTrans2D1" presStyleIdx="1" presStyleCnt="3"/>
      <dgm:spPr/>
    </dgm:pt>
    <dgm:pt modelId="{7C356091-1C32-47A9-B958-E172F2A7F6E4}" type="pres">
      <dgm:prSet presAssocID="{832A5E01-D8B4-4D0D-8C0B-AC5E0D3CCD5C}" presName="composite1" presStyleCnt="0"/>
      <dgm:spPr/>
    </dgm:pt>
    <dgm:pt modelId="{7E205E47-BD17-42FD-AEC7-FDB5BD3665A6}" type="pres">
      <dgm:prSet presAssocID="{832A5E01-D8B4-4D0D-8C0B-AC5E0D3CCD5C}" presName="dummyNode1" presStyleLbl="node1" presStyleIdx="1" presStyleCnt="4"/>
      <dgm:spPr/>
    </dgm:pt>
    <dgm:pt modelId="{8E50D7B8-9D38-4F2A-AB52-03D725A8525D}" type="pres">
      <dgm:prSet presAssocID="{832A5E01-D8B4-4D0D-8C0B-AC5E0D3CCD5C}" presName="childNode1" presStyleLbl="bgAcc1" presStyleIdx="2" presStyleCnt="4">
        <dgm:presLayoutVars>
          <dgm:bulletEnabled val="1"/>
        </dgm:presLayoutVars>
      </dgm:prSet>
      <dgm:spPr/>
    </dgm:pt>
    <dgm:pt modelId="{B47C1DF1-20ED-4B1F-8FBB-73146E57EBA9}" type="pres">
      <dgm:prSet presAssocID="{832A5E01-D8B4-4D0D-8C0B-AC5E0D3CCD5C}" presName="childNode1tx" presStyleLbl="bgAcc1" presStyleIdx="2" presStyleCnt="4">
        <dgm:presLayoutVars>
          <dgm:bulletEnabled val="1"/>
        </dgm:presLayoutVars>
      </dgm:prSet>
      <dgm:spPr/>
    </dgm:pt>
    <dgm:pt modelId="{B7CEEA66-47A1-4BED-A17D-9DA8F698CD6D}" type="pres">
      <dgm:prSet presAssocID="{832A5E01-D8B4-4D0D-8C0B-AC5E0D3CCD5C}" presName="parentNode1" presStyleLbl="node1" presStyleIdx="2" presStyleCnt="4">
        <dgm:presLayoutVars>
          <dgm:chMax val="1"/>
          <dgm:bulletEnabled val="1"/>
        </dgm:presLayoutVars>
      </dgm:prSet>
      <dgm:spPr/>
    </dgm:pt>
    <dgm:pt modelId="{F4A2DC29-1766-48D7-9D6A-EBC982E8114C}" type="pres">
      <dgm:prSet presAssocID="{832A5E01-D8B4-4D0D-8C0B-AC5E0D3CCD5C}" presName="connSite1" presStyleCnt="0"/>
      <dgm:spPr/>
    </dgm:pt>
    <dgm:pt modelId="{18D55D92-E5DC-49E8-B6FC-89F368F4C123}" type="pres">
      <dgm:prSet presAssocID="{8E9E08E9-D46A-42B3-9365-2D4A68EF8EE0}" presName="Name9" presStyleLbl="sibTrans2D1" presStyleIdx="2" presStyleCnt="3"/>
      <dgm:spPr/>
    </dgm:pt>
    <dgm:pt modelId="{55ED9AEF-12CC-4716-996F-83ECBE088274}" type="pres">
      <dgm:prSet presAssocID="{E0B47CE4-EE89-4B3C-91BD-BC353DEC2C25}" presName="composite2" presStyleCnt="0"/>
      <dgm:spPr/>
    </dgm:pt>
    <dgm:pt modelId="{71C38D1F-0B7B-48C8-9EDE-B37BA8EC6ACC}" type="pres">
      <dgm:prSet presAssocID="{E0B47CE4-EE89-4B3C-91BD-BC353DEC2C25}" presName="dummyNode2" presStyleLbl="node1" presStyleIdx="2" presStyleCnt="4"/>
      <dgm:spPr/>
    </dgm:pt>
    <dgm:pt modelId="{0EBED340-8D83-4423-9DB6-2AF0CC78F8BA}" type="pres">
      <dgm:prSet presAssocID="{E0B47CE4-EE89-4B3C-91BD-BC353DEC2C25}" presName="childNode2" presStyleLbl="bgAcc1" presStyleIdx="3" presStyleCnt="4" custScaleX="122355" custScaleY="134791">
        <dgm:presLayoutVars>
          <dgm:bulletEnabled val="1"/>
        </dgm:presLayoutVars>
      </dgm:prSet>
      <dgm:spPr/>
    </dgm:pt>
    <dgm:pt modelId="{0E283E64-276B-46D2-853E-C1317F006DF7}" type="pres">
      <dgm:prSet presAssocID="{E0B47CE4-EE89-4B3C-91BD-BC353DEC2C25}" presName="childNode2tx" presStyleLbl="bgAcc1" presStyleIdx="3" presStyleCnt="4">
        <dgm:presLayoutVars>
          <dgm:bulletEnabled val="1"/>
        </dgm:presLayoutVars>
      </dgm:prSet>
      <dgm:spPr/>
    </dgm:pt>
    <dgm:pt modelId="{ACF9D77C-2084-404C-AB98-AFFCCFA659DD}" type="pres">
      <dgm:prSet presAssocID="{E0B47CE4-EE89-4B3C-91BD-BC353DEC2C25}" presName="parentNode2" presStyleLbl="node1" presStyleIdx="3" presStyleCnt="4" custLinFactNeighborX="-1862" custLinFactNeighborY="-17445">
        <dgm:presLayoutVars>
          <dgm:chMax val="0"/>
          <dgm:bulletEnabled val="1"/>
        </dgm:presLayoutVars>
      </dgm:prSet>
      <dgm:spPr/>
    </dgm:pt>
    <dgm:pt modelId="{E65704B6-A1A5-4A5E-9447-86240C7FFA62}" type="pres">
      <dgm:prSet presAssocID="{E0B47CE4-EE89-4B3C-91BD-BC353DEC2C25}" presName="connSite2" presStyleCnt="0"/>
      <dgm:spPr/>
    </dgm:pt>
  </dgm:ptLst>
  <dgm:cxnLst>
    <dgm:cxn modelId="{199BF61E-186A-404B-95B3-62DD1BFE61F0}" type="presOf" srcId="{D9FF0E8B-08B0-4C2E-AABE-66FDDB2E901B}" destId="{B47C1DF1-20ED-4B1F-8FBB-73146E57EBA9}" srcOrd="1" destOrd="0" presId="urn:microsoft.com/office/officeart/2005/8/layout/hProcess4"/>
    <dgm:cxn modelId="{43CD8936-8B7F-4F74-80FD-2A44181771CB}" srcId="{D47FE6B7-88A8-4986-9C83-9AC872371BE3}" destId="{0423A321-63C9-4341-86D8-A99CFC02101D}" srcOrd="1" destOrd="0" parTransId="{93B49D5F-0122-4B27-96CA-B354C511C711}" sibTransId="{18ABC4E9-88F7-408A-B7D8-FC9E4599EB78}"/>
    <dgm:cxn modelId="{53B62A3A-60AD-4748-A783-BFB280DB06AB}" type="presOf" srcId="{7085EE62-BB66-4A75-9B0C-495EDC605333}" destId="{9D026F29-6FE3-4C2F-AD60-B1E9E50AA911}" srcOrd="1" destOrd="0" presId="urn:microsoft.com/office/officeart/2005/8/layout/hProcess4"/>
    <dgm:cxn modelId="{A4968A3B-EADB-4F50-B727-B4EED5CD1605}" type="presOf" srcId="{1F2E5A1E-0317-4FD2-AA91-884CF07D95C0}" destId="{0E283E64-276B-46D2-853E-C1317F006DF7}" srcOrd="1" destOrd="0" presId="urn:microsoft.com/office/officeart/2005/8/layout/hProcess4"/>
    <dgm:cxn modelId="{F7B47344-E17F-41AF-B769-9B1AD602B881}" type="presOf" srcId="{0423A321-63C9-4341-86D8-A99CFC02101D}" destId="{C6BE5F80-56E8-4C42-9B61-D32DD7215947}" srcOrd="0" destOrd="0" presId="urn:microsoft.com/office/officeart/2005/8/layout/hProcess4"/>
    <dgm:cxn modelId="{717D6476-D54E-4780-82AA-0B4931F8F85A}" srcId="{0423A321-63C9-4341-86D8-A99CFC02101D}" destId="{7085EE62-BB66-4A75-9B0C-495EDC605333}" srcOrd="0" destOrd="0" parTransId="{86266DAE-0F8A-4CE2-9018-4EC5D4459713}" sibTransId="{14EC455C-46C9-4C73-A687-2083D1D4A71A}"/>
    <dgm:cxn modelId="{B208878B-2599-464F-A3EA-E55A18A75850}" srcId="{D47FE6B7-88A8-4986-9C83-9AC872371BE3}" destId="{832A5E01-D8B4-4D0D-8C0B-AC5E0D3CCD5C}" srcOrd="2" destOrd="0" parTransId="{DFEBF2E0-2C2F-4381-B1A8-0E8544D61C47}" sibTransId="{8E9E08E9-D46A-42B3-9365-2D4A68EF8EE0}"/>
    <dgm:cxn modelId="{AD1CEE92-B24D-4767-B8EB-E60339DB7010}" type="presOf" srcId="{17CC3A14-227D-4FFA-9A7C-41A6596E9EC8}" destId="{665BFE9C-A052-4537-AC5D-923CD93609D1}" srcOrd="0" destOrd="0" presId="urn:microsoft.com/office/officeart/2005/8/layout/hProcess4"/>
    <dgm:cxn modelId="{EC223095-B4B1-4B58-BEA7-A4D4DB0F1913}" type="presOf" srcId="{1F2E5A1E-0317-4FD2-AA91-884CF07D95C0}" destId="{0EBED340-8D83-4423-9DB6-2AF0CC78F8BA}" srcOrd="0" destOrd="0" presId="urn:microsoft.com/office/officeart/2005/8/layout/hProcess4"/>
    <dgm:cxn modelId="{1D9C7199-5F32-4CD9-BDAE-644E75A74EA5}" type="presOf" srcId="{5E28C796-EB78-49A1-9896-172CD4BE7FC1}" destId="{D7BD8064-4FAD-4000-B7AB-3EAAA1719931}" srcOrd="0" destOrd="0" presId="urn:microsoft.com/office/officeart/2005/8/layout/hProcess4"/>
    <dgm:cxn modelId="{BE78889A-B58A-4E58-B6F9-069BAA989CB3}" srcId="{E0B47CE4-EE89-4B3C-91BD-BC353DEC2C25}" destId="{1F2E5A1E-0317-4FD2-AA91-884CF07D95C0}" srcOrd="0" destOrd="0" parTransId="{3A64F5A8-6B33-47A7-9A26-EA52A9893D4F}" sibTransId="{DF3EB11A-40D1-49F8-9F04-C9D97660EA7D}"/>
    <dgm:cxn modelId="{63EED89A-0348-4C75-85C5-D2F01259464F}" srcId="{5E28C796-EB78-49A1-9896-172CD4BE7FC1}" destId="{7D5A225E-EDE3-45F7-87D2-0CA07EB55996}" srcOrd="0" destOrd="0" parTransId="{FD6A8A79-E621-4AD4-B4A4-111DDC699692}" sibTransId="{79886BC8-83FD-4002-92B7-CCACDFFA4A0F}"/>
    <dgm:cxn modelId="{53D571A8-74B5-413B-A3D4-CAF7E0C05D2D}" srcId="{832A5E01-D8B4-4D0D-8C0B-AC5E0D3CCD5C}" destId="{D9FF0E8B-08B0-4C2E-AABE-66FDDB2E901B}" srcOrd="0" destOrd="0" parTransId="{F9BA2560-9C20-4C46-B876-BB4A7862158D}" sibTransId="{9B3FE416-9E30-4424-B25D-B361A102451A}"/>
    <dgm:cxn modelId="{80EC16AE-7842-4AFA-9B76-F94C25FF178A}" srcId="{D47FE6B7-88A8-4986-9C83-9AC872371BE3}" destId="{E0B47CE4-EE89-4B3C-91BD-BC353DEC2C25}" srcOrd="3" destOrd="0" parTransId="{4290A132-5E48-41EB-9460-BD5F5590C1ED}" sibTransId="{C715A7C9-F331-48A1-8867-2088210F7A6E}"/>
    <dgm:cxn modelId="{D0B411B0-E91E-4F9C-BEF1-74384816E8A8}" type="presOf" srcId="{7D5A225E-EDE3-45F7-87D2-0CA07EB55996}" destId="{FE1203FC-0BD6-4DF5-AC6C-3083CBCC0DDB}" srcOrd="0" destOrd="0" presId="urn:microsoft.com/office/officeart/2005/8/layout/hProcess4"/>
    <dgm:cxn modelId="{E7B56DB0-8365-4E87-974A-BC84973B40FB}" srcId="{D47FE6B7-88A8-4986-9C83-9AC872371BE3}" destId="{5E28C796-EB78-49A1-9896-172CD4BE7FC1}" srcOrd="0" destOrd="0" parTransId="{EA11DE08-B5C4-413F-ACBB-3A7BF5A50CF2}" sibTransId="{17CC3A14-227D-4FFA-9A7C-41A6596E9EC8}"/>
    <dgm:cxn modelId="{D23EEBB7-6E6F-4E14-B4F0-E024B3E767B3}" type="presOf" srcId="{8E9E08E9-D46A-42B3-9365-2D4A68EF8EE0}" destId="{18D55D92-E5DC-49E8-B6FC-89F368F4C123}" srcOrd="0" destOrd="0" presId="urn:microsoft.com/office/officeart/2005/8/layout/hProcess4"/>
    <dgm:cxn modelId="{01B567C0-7BAD-4F2D-9158-D623B1044F1A}" type="presOf" srcId="{7D5A225E-EDE3-45F7-87D2-0CA07EB55996}" destId="{5F9B1463-31E1-4E17-A190-714D5C5D3B22}" srcOrd="1" destOrd="0" presId="urn:microsoft.com/office/officeart/2005/8/layout/hProcess4"/>
    <dgm:cxn modelId="{C0EA5BC2-AF17-4C51-8347-012B454FA345}" type="presOf" srcId="{E0B47CE4-EE89-4B3C-91BD-BC353DEC2C25}" destId="{ACF9D77C-2084-404C-AB98-AFFCCFA659DD}" srcOrd="0" destOrd="0" presId="urn:microsoft.com/office/officeart/2005/8/layout/hProcess4"/>
    <dgm:cxn modelId="{5FFE1CCA-0589-4241-89A0-1BD1478E653C}" type="presOf" srcId="{D47FE6B7-88A8-4986-9C83-9AC872371BE3}" destId="{0704C4E8-E6D2-425F-9864-E18E32B2027B}" srcOrd="0" destOrd="0" presId="urn:microsoft.com/office/officeart/2005/8/layout/hProcess4"/>
    <dgm:cxn modelId="{AD04A8DD-E00B-4F7E-B592-BA45958216C6}" type="presOf" srcId="{7085EE62-BB66-4A75-9B0C-495EDC605333}" destId="{5D369F46-D7B3-4491-97BD-6FB70EC9EE98}" srcOrd="0" destOrd="0" presId="urn:microsoft.com/office/officeart/2005/8/layout/hProcess4"/>
    <dgm:cxn modelId="{3EB5E2ED-72AB-475B-88C2-C6E727A705F5}" type="presOf" srcId="{D9FF0E8B-08B0-4C2E-AABE-66FDDB2E901B}" destId="{8E50D7B8-9D38-4F2A-AB52-03D725A8525D}" srcOrd="0" destOrd="0" presId="urn:microsoft.com/office/officeart/2005/8/layout/hProcess4"/>
    <dgm:cxn modelId="{AF1C97F4-7475-4136-BA0C-B006AFF5CDD1}" type="presOf" srcId="{832A5E01-D8B4-4D0D-8C0B-AC5E0D3CCD5C}" destId="{B7CEEA66-47A1-4BED-A17D-9DA8F698CD6D}" srcOrd="0" destOrd="0" presId="urn:microsoft.com/office/officeart/2005/8/layout/hProcess4"/>
    <dgm:cxn modelId="{9D7D0AF9-7725-4B1C-BCC9-E37888FAA3AF}" type="presOf" srcId="{18ABC4E9-88F7-408A-B7D8-FC9E4599EB78}" destId="{89B7E467-0322-4B25-9087-75D98E506E0E}" srcOrd="0" destOrd="0" presId="urn:microsoft.com/office/officeart/2005/8/layout/hProcess4"/>
    <dgm:cxn modelId="{85C7ADE9-B5FC-4123-9AA9-9875075E5A8F}" type="presParOf" srcId="{0704C4E8-E6D2-425F-9864-E18E32B2027B}" destId="{29001241-EF68-4BC7-B647-1CC9161E173C}" srcOrd="0" destOrd="0" presId="urn:microsoft.com/office/officeart/2005/8/layout/hProcess4"/>
    <dgm:cxn modelId="{87EC4B88-96AA-4ECE-97E1-005BD5843AB2}" type="presParOf" srcId="{0704C4E8-E6D2-425F-9864-E18E32B2027B}" destId="{9D9A91E3-60FC-4DC4-B661-AAE2579EEDE2}" srcOrd="1" destOrd="0" presId="urn:microsoft.com/office/officeart/2005/8/layout/hProcess4"/>
    <dgm:cxn modelId="{31EC0575-ACBF-4876-8FEC-FBD3F0AE0010}" type="presParOf" srcId="{0704C4E8-E6D2-425F-9864-E18E32B2027B}" destId="{FBF4C78B-A583-4822-87AB-2B817ED6D68B}" srcOrd="2" destOrd="0" presId="urn:microsoft.com/office/officeart/2005/8/layout/hProcess4"/>
    <dgm:cxn modelId="{64643661-C5EC-4DF8-ACAB-C54018A1DE58}" type="presParOf" srcId="{FBF4C78B-A583-4822-87AB-2B817ED6D68B}" destId="{2D96C466-B9E1-4FAA-8C5E-6169DA5B24AA}" srcOrd="0" destOrd="0" presId="urn:microsoft.com/office/officeart/2005/8/layout/hProcess4"/>
    <dgm:cxn modelId="{82BF15B4-29BC-4CF2-84FA-898AB3EB0F11}" type="presParOf" srcId="{2D96C466-B9E1-4FAA-8C5E-6169DA5B24AA}" destId="{C5DC37C0-FAD7-403F-B6A3-D7417F30EA4D}" srcOrd="0" destOrd="0" presId="urn:microsoft.com/office/officeart/2005/8/layout/hProcess4"/>
    <dgm:cxn modelId="{D34867F2-C70A-407A-AAD1-E4F86AB03A2E}" type="presParOf" srcId="{2D96C466-B9E1-4FAA-8C5E-6169DA5B24AA}" destId="{FE1203FC-0BD6-4DF5-AC6C-3083CBCC0DDB}" srcOrd="1" destOrd="0" presId="urn:microsoft.com/office/officeart/2005/8/layout/hProcess4"/>
    <dgm:cxn modelId="{2E752633-34CB-4102-A375-063FEA4C54EE}" type="presParOf" srcId="{2D96C466-B9E1-4FAA-8C5E-6169DA5B24AA}" destId="{5F9B1463-31E1-4E17-A190-714D5C5D3B22}" srcOrd="2" destOrd="0" presId="urn:microsoft.com/office/officeart/2005/8/layout/hProcess4"/>
    <dgm:cxn modelId="{B8EB53F8-094C-4ADC-8B56-9D545AA1D246}" type="presParOf" srcId="{2D96C466-B9E1-4FAA-8C5E-6169DA5B24AA}" destId="{D7BD8064-4FAD-4000-B7AB-3EAAA1719931}" srcOrd="3" destOrd="0" presId="urn:microsoft.com/office/officeart/2005/8/layout/hProcess4"/>
    <dgm:cxn modelId="{58EC3883-08F3-4C68-B951-1EFF495A033E}" type="presParOf" srcId="{2D96C466-B9E1-4FAA-8C5E-6169DA5B24AA}" destId="{C9F078A3-E62F-4ED0-BF98-979909F2D0B6}" srcOrd="4" destOrd="0" presId="urn:microsoft.com/office/officeart/2005/8/layout/hProcess4"/>
    <dgm:cxn modelId="{959B6934-7429-4035-840D-EE61C1F72E6C}" type="presParOf" srcId="{FBF4C78B-A583-4822-87AB-2B817ED6D68B}" destId="{665BFE9C-A052-4537-AC5D-923CD93609D1}" srcOrd="1" destOrd="0" presId="urn:microsoft.com/office/officeart/2005/8/layout/hProcess4"/>
    <dgm:cxn modelId="{3825A804-DDCE-45B2-80C7-C14BDD955908}" type="presParOf" srcId="{FBF4C78B-A583-4822-87AB-2B817ED6D68B}" destId="{9CD65181-0C35-4813-85E6-716E8AD55E42}" srcOrd="2" destOrd="0" presId="urn:microsoft.com/office/officeart/2005/8/layout/hProcess4"/>
    <dgm:cxn modelId="{526BEE57-EA66-45FF-9BB3-6D8CCAC5210C}" type="presParOf" srcId="{9CD65181-0C35-4813-85E6-716E8AD55E42}" destId="{FDFDB8ED-FAB4-4048-B571-C9A23DB83D2B}" srcOrd="0" destOrd="0" presId="urn:microsoft.com/office/officeart/2005/8/layout/hProcess4"/>
    <dgm:cxn modelId="{0D7DC67A-D6DC-4BBA-A2C8-624ADD536023}" type="presParOf" srcId="{9CD65181-0C35-4813-85E6-716E8AD55E42}" destId="{5D369F46-D7B3-4491-97BD-6FB70EC9EE98}" srcOrd="1" destOrd="0" presId="urn:microsoft.com/office/officeart/2005/8/layout/hProcess4"/>
    <dgm:cxn modelId="{9A85B260-F4AC-43A6-9845-022805A24642}" type="presParOf" srcId="{9CD65181-0C35-4813-85E6-716E8AD55E42}" destId="{9D026F29-6FE3-4C2F-AD60-B1E9E50AA911}" srcOrd="2" destOrd="0" presId="urn:microsoft.com/office/officeart/2005/8/layout/hProcess4"/>
    <dgm:cxn modelId="{66A87C74-31B7-4958-AE37-523D9D480106}" type="presParOf" srcId="{9CD65181-0C35-4813-85E6-716E8AD55E42}" destId="{C6BE5F80-56E8-4C42-9B61-D32DD7215947}" srcOrd="3" destOrd="0" presId="urn:microsoft.com/office/officeart/2005/8/layout/hProcess4"/>
    <dgm:cxn modelId="{DD9911FA-86A7-462B-8A9A-94326E15A16C}" type="presParOf" srcId="{9CD65181-0C35-4813-85E6-716E8AD55E42}" destId="{E104311C-0E84-453C-856B-AC918709CE24}" srcOrd="4" destOrd="0" presId="urn:microsoft.com/office/officeart/2005/8/layout/hProcess4"/>
    <dgm:cxn modelId="{786C9F6A-2191-4EB4-B573-36DA0DFD44D2}" type="presParOf" srcId="{FBF4C78B-A583-4822-87AB-2B817ED6D68B}" destId="{89B7E467-0322-4B25-9087-75D98E506E0E}" srcOrd="3" destOrd="0" presId="urn:microsoft.com/office/officeart/2005/8/layout/hProcess4"/>
    <dgm:cxn modelId="{91260342-A0C5-4390-961A-DC2D2E430B7B}" type="presParOf" srcId="{FBF4C78B-A583-4822-87AB-2B817ED6D68B}" destId="{7C356091-1C32-47A9-B958-E172F2A7F6E4}" srcOrd="4" destOrd="0" presId="urn:microsoft.com/office/officeart/2005/8/layout/hProcess4"/>
    <dgm:cxn modelId="{FC6A9860-B233-4D0C-87FD-C38160F87269}" type="presParOf" srcId="{7C356091-1C32-47A9-B958-E172F2A7F6E4}" destId="{7E205E47-BD17-42FD-AEC7-FDB5BD3665A6}" srcOrd="0" destOrd="0" presId="urn:microsoft.com/office/officeart/2005/8/layout/hProcess4"/>
    <dgm:cxn modelId="{4BD87D04-F0A2-468C-8DF8-D5B4A02B018F}" type="presParOf" srcId="{7C356091-1C32-47A9-B958-E172F2A7F6E4}" destId="{8E50D7B8-9D38-4F2A-AB52-03D725A8525D}" srcOrd="1" destOrd="0" presId="urn:microsoft.com/office/officeart/2005/8/layout/hProcess4"/>
    <dgm:cxn modelId="{4609FCB5-8998-463F-9340-7F10006125D3}" type="presParOf" srcId="{7C356091-1C32-47A9-B958-E172F2A7F6E4}" destId="{B47C1DF1-20ED-4B1F-8FBB-73146E57EBA9}" srcOrd="2" destOrd="0" presId="urn:microsoft.com/office/officeart/2005/8/layout/hProcess4"/>
    <dgm:cxn modelId="{3576356C-681E-4723-9B51-B84CB21EA1F1}" type="presParOf" srcId="{7C356091-1C32-47A9-B958-E172F2A7F6E4}" destId="{B7CEEA66-47A1-4BED-A17D-9DA8F698CD6D}" srcOrd="3" destOrd="0" presId="urn:microsoft.com/office/officeart/2005/8/layout/hProcess4"/>
    <dgm:cxn modelId="{98B755D6-E27A-42C5-9C9A-ADFBDED1E1B0}" type="presParOf" srcId="{7C356091-1C32-47A9-B958-E172F2A7F6E4}" destId="{F4A2DC29-1766-48D7-9D6A-EBC982E8114C}" srcOrd="4" destOrd="0" presId="urn:microsoft.com/office/officeart/2005/8/layout/hProcess4"/>
    <dgm:cxn modelId="{789CEAC9-8CED-4911-9360-2108509C33C3}" type="presParOf" srcId="{FBF4C78B-A583-4822-87AB-2B817ED6D68B}" destId="{18D55D92-E5DC-49E8-B6FC-89F368F4C123}" srcOrd="5" destOrd="0" presId="urn:microsoft.com/office/officeart/2005/8/layout/hProcess4"/>
    <dgm:cxn modelId="{0F7922A8-9EB4-4957-9723-18592ACB5F08}" type="presParOf" srcId="{FBF4C78B-A583-4822-87AB-2B817ED6D68B}" destId="{55ED9AEF-12CC-4716-996F-83ECBE088274}" srcOrd="6" destOrd="0" presId="urn:microsoft.com/office/officeart/2005/8/layout/hProcess4"/>
    <dgm:cxn modelId="{95F29BC2-BCAF-480A-913F-7617637BBEAA}" type="presParOf" srcId="{55ED9AEF-12CC-4716-996F-83ECBE088274}" destId="{71C38D1F-0B7B-48C8-9EDE-B37BA8EC6ACC}" srcOrd="0" destOrd="0" presId="urn:microsoft.com/office/officeart/2005/8/layout/hProcess4"/>
    <dgm:cxn modelId="{497DD47E-7EC2-4189-9479-81756FAB3E95}" type="presParOf" srcId="{55ED9AEF-12CC-4716-996F-83ECBE088274}" destId="{0EBED340-8D83-4423-9DB6-2AF0CC78F8BA}" srcOrd="1" destOrd="0" presId="urn:microsoft.com/office/officeart/2005/8/layout/hProcess4"/>
    <dgm:cxn modelId="{CBE1A540-0D9C-479C-8F9C-758EDB4F0AE8}" type="presParOf" srcId="{55ED9AEF-12CC-4716-996F-83ECBE088274}" destId="{0E283E64-276B-46D2-853E-C1317F006DF7}" srcOrd="2" destOrd="0" presId="urn:microsoft.com/office/officeart/2005/8/layout/hProcess4"/>
    <dgm:cxn modelId="{B6A6BD30-79AA-45DF-87DD-1914BC502815}" type="presParOf" srcId="{55ED9AEF-12CC-4716-996F-83ECBE088274}" destId="{ACF9D77C-2084-404C-AB98-AFFCCFA659DD}" srcOrd="3" destOrd="0" presId="urn:microsoft.com/office/officeart/2005/8/layout/hProcess4"/>
    <dgm:cxn modelId="{041367E8-6DC0-436F-9603-9EE238C65ED8}" type="presParOf" srcId="{55ED9AEF-12CC-4716-996F-83ECBE088274}" destId="{E65704B6-A1A5-4A5E-9447-86240C7FFA6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210139-3F60-4FB5-BB64-699C544FCE1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i-FI"/>
        </a:p>
      </dgm:t>
    </dgm:pt>
    <dgm:pt modelId="{0159E4A7-3185-4023-A2DD-6FB9394677AA}">
      <dgm:prSet phldrT="[Text]"/>
      <dgm:spPr/>
      <dgm:t>
        <a:bodyPr/>
        <a:lstStyle/>
        <a:p>
          <a:r>
            <a:rPr lang="en-GB" noProof="0" dirty="0" err="1"/>
            <a:t>Crea</a:t>
          </a:r>
          <a:r>
            <a:rPr lang="en-GB" noProof="0" dirty="0"/>
            <a:t> </a:t>
          </a:r>
          <a:r>
            <a:rPr lang="en-GB" noProof="0" dirty="0" err="1"/>
            <a:t>concetto</a:t>
          </a:r>
          <a:endParaRPr lang="en-GB" noProof="0" dirty="0"/>
        </a:p>
      </dgm:t>
    </dgm:pt>
    <dgm:pt modelId="{33A108FD-48F8-451A-9AE4-4A916D3EA1AC}" type="parTrans" cxnId="{8536CFE2-9585-4409-B97B-A1B6CA8AA47D}">
      <dgm:prSet/>
      <dgm:spPr/>
      <dgm:t>
        <a:bodyPr/>
        <a:lstStyle/>
        <a:p>
          <a:endParaRPr lang="en-GB" noProof="0" dirty="0"/>
        </a:p>
      </dgm:t>
    </dgm:pt>
    <dgm:pt modelId="{D3C59838-0B38-4F3A-A976-6F156D791E09}" type="sibTrans" cxnId="{8536CFE2-9585-4409-B97B-A1B6CA8AA47D}">
      <dgm:prSet/>
      <dgm:spPr/>
      <dgm:t>
        <a:bodyPr/>
        <a:lstStyle/>
        <a:p>
          <a:endParaRPr lang="en-GB" noProof="0" dirty="0"/>
        </a:p>
      </dgm:t>
    </dgm:pt>
    <dgm:pt modelId="{8BFD65A3-C763-4BAE-8752-D31171E3BB6E}">
      <dgm:prSet phldrT="[Text]"/>
      <dgm:spPr/>
      <dgm:t>
        <a:bodyPr/>
        <a:lstStyle/>
        <a:p>
          <a:r>
            <a:rPr lang="en-GB" noProof="0" dirty="0"/>
            <a:t>Demo</a:t>
          </a:r>
        </a:p>
      </dgm:t>
    </dgm:pt>
    <dgm:pt modelId="{0D648662-292B-47DB-8461-151623822494}" type="parTrans" cxnId="{93B0C21D-8C57-4EB5-9A88-F7DAAF01EB01}">
      <dgm:prSet/>
      <dgm:spPr/>
      <dgm:t>
        <a:bodyPr/>
        <a:lstStyle/>
        <a:p>
          <a:endParaRPr lang="en-GB" noProof="0" dirty="0"/>
        </a:p>
      </dgm:t>
    </dgm:pt>
    <dgm:pt modelId="{63F08ED0-2A9A-4746-8DC0-88E94D906ED0}" type="sibTrans" cxnId="{93B0C21D-8C57-4EB5-9A88-F7DAAF01EB01}">
      <dgm:prSet/>
      <dgm:spPr/>
      <dgm:t>
        <a:bodyPr/>
        <a:lstStyle/>
        <a:p>
          <a:endParaRPr lang="en-GB" noProof="0" dirty="0"/>
        </a:p>
      </dgm:t>
    </dgm:pt>
    <dgm:pt modelId="{8C068163-1B79-496A-8882-5A08C7304034}">
      <dgm:prSet phldrT="[Text]"/>
      <dgm:spPr/>
      <dgm:t>
        <a:bodyPr/>
        <a:lstStyle/>
        <a:p>
          <a:r>
            <a:rPr lang="en-GB" noProof="0" dirty="0"/>
            <a:t>Test e </a:t>
          </a:r>
          <a:r>
            <a:rPr lang="en-GB" noProof="0" dirty="0" err="1"/>
            <a:t>convalida</a:t>
          </a:r>
          <a:endParaRPr lang="en-GB" noProof="0" dirty="0"/>
        </a:p>
      </dgm:t>
    </dgm:pt>
    <dgm:pt modelId="{E17FF400-B406-4F3A-8C73-618A51DB1C0B}" type="parTrans" cxnId="{54C8FF22-3E11-4372-B053-01C5F6EE508C}">
      <dgm:prSet/>
      <dgm:spPr/>
      <dgm:t>
        <a:bodyPr/>
        <a:lstStyle/>
        <a:p>
          <a:endParaRPr lang="en-GB" noProof="0" dirty="0"/>
        </a:p>
      </dgm:t>
    </dgm:pt>
    <dgm:pt modelId="{E2241DBB-61EC-493B-AF67-E01EF1062454}" type="sibTrans" cxnId="{54C8FF22-3E11-4372-B053-01C5F6EE508C}">
      <dgm:prSet/>
      <dgm:spPr/>
      <dgm:t>
        <a:bodyPr/>
        <a:lstStyle/>
        <a:p>
          <a:endParaRPr lang="en-GB" noProof="0" dirty="0"/>
        </a:p>
      </dgm:t>
    </dgm:pt>
    <dgm:pt modelId="{606DCA9C-218D-4C97-8A26-288E185025C9}">
      <dgm:prSet phldrT="[Text]"/>
      <dgm:spPr/>
      <dgm:t>
        <a:bodyPr/>
        <a:lstStyle/>
        <a:p>
          <a:r>
            <a:rPr lang="en-GB" noProof="0" dirty="0"/>
            <a:t>Pitch</a:t>
          </a:r>
        </a:p>
      </dgm:t>
    </dgm:pt>
    <dgm:pt modelId="{FC38EC54-E66D-4ABC-BC20-C4FF69BB72BB}" type="parTrans" cxnId="{8062E4C8-3DA5-4E9D-989A-97FD96D0E15B}">
      <dgm:prSet/>
      <dgm:spPr/>
      <dgm:t>
        <a:bodyPr/>
        <a:lstStyle/>
        <a:p>
          <a:endParaRPr lang="en-GB" noProof="0" dirty="0"/>
        </a:p>
      </dgm:t>
    </dgm:pt>
    <dgm:pt modelId="{DE13DFFB-9277-47C5-929F-5C4BC6F01F10}" type="sibTrans" cxnId="{8062E4C8-3DA5-4E9D-989A-97FD96D0E15B}">
      <dgm:prSet/>
      <dgm:spPr/>
      <dgm:t>
        <a:bodyPr/>
        <a:lstStyle/>
        <a:p>
          <a:endParaRPr lang="en-GB" noProof="0" dirty="0"/>
        </a:p>
      </dgm:t>
    </dgm:pt>
    <dgm:pt modelId="{EDAE7FCD-6F47-48F0-8DA4-21AD48D2CCC5}">
      <dgm:prSet phldrT="[Text]"/>
      <dgm:spPr/>
      <dgm:t>
        <a:bodyPr/>
        <a:lstStyle/>
        <a:p>
          <a:r>
            <a:rPr lang="it-IT" noProof="0" dirty="0"/>
            <a:t>Scrivi una semplice descrizione della tua soluzione</a:t>
          </a:r>
          <a:endParaRPr lang="en-GB" noProof="0" dirty="0"/>
        </a:p>
      </dgm:t>
    </dgm:pt>
    <dgm:pt modelId="{F26C3020-133A-4349-AA3D-03D60947EE1F}" type="parTrans" cxnId="{9457E969-CCC6-4C15-83A4-6C079AC14E27}">
      <dgm:prSet/>
      <dgm:spPr/>
      <dgm:t>
        <a:bodyPr/>
        <a:lstStyle/>
        <a:p>
          <a:endParaRPr lang="en-GB" noProof="0" dirty="0"/>
        </a:p>
      </dgm:t>
    </dgm:pt>
    <dgm:pt modelId="{B6088515-55C3-4FC6-9594-BDD6474A9417}" type="sibTrans" cxnId="{9457E969-CCC6-4C15-83A4-6C079AC14E27}">
      <dgm:prSet/>
      <dgm:spPr/>
      <dgm:t>
        <a:bodyPr/>
        <a:lstStyle/>
        <a:p>
          <a:endParaRPr lang="en-GB" noProof="0" dirty="0"/>
        </a:p>
      </dgm:t>
    </dgm:pt>
    <dgm:pt modelId="{CF2ECD35-9ACB-4AD3-B4F5-2DA1971525B0}">
      <dgm:prSet phldrT="[Text]"/>
      <dgm:spPr/>
      <dgm:t>
        <a:bodyPr/>
        <a:lstStyle/>
        <a:p>
          <a:r>
            <a:rPr lang="it-IT" noProof="0" dirty="0"/>
            <a:t>Visualizza la tua soluzione in qualche modo
La demo dovrebbe aiutarti a testare la tua idea</a:t>
          </a:r>
          <a:endParaRPr lang="en-GB" noProof="0" dirty="0"/>
        </a:p>
      </dgm:t>
    </dgm:pt>
    <dgm:pt modelId="{DADCDAB1-13E6-41B8-BF2E-F306F5BFA188}" type="parTrans" cxnId="{94D1CA96-A750-45CB-AFD3-FF687EA2B010}">
      <dgm:prSet/>
      <dgm:spPr/>
      <dgm:t>
        <a:bodyPr/>
        <a:lstStyle/>
        <a:p>
          <a:endParaRPr lang="en-GB" noProof="0" dirty="0"/>
        </a:p>
      </dgm:t>
    </dgm:pt>
    <dgm:pt modelId="{697A1225-0A98-4DC4-97F0-52E074F868BF}" type="sibTrans" cxnId="{94D1CA96-A750-45CB-AFD3-FF687EA2B010}">
      <dgm:prSet/>
      <dgm:spPr/>
      <dgm:t>
        <a:bodyPr/>
        <a:lstStyle/>
        <a:p>
          <a:endParaRPr lang="en-GB" noProof="0" dirty="0"/>
        </a:p>
      </dgm:t>
    </dgm:pt>
    <dgm:pt modelId="{05CA47D1-552F-43E9-AA7C-5F4D6091418E}">
      <dgm:prSet phldrT="[Text]"/>
      <dgm:spPr/>
      <dgm:t>
        <a:bodyPr/>
        <a:lstStyle/>
        <a:p>
          <a:r>
            <a:rPr lang="it-IT" noProof="0" dirty="0"/>
            <a:t>Pensa a come convalidare il tuo concetto con consumatori reali</a:t>
          </a:r>
          <a:endParaRPr lang="en-GB" noProof="0" dirty="0"/>
        </a:p>
      </dgm:t>
    </dgm:pt>
    <dgm:pt modelId="{8178E2B3-2BE7-4A4D-A12A-C7F29B5CF3B6}" type="parTrans" cxnId="{50C447F5-32CC-48F1-ACAD-E0E95B619E3C}">
      <dgm:prSet/>
      <dgm:spPr/>
      <dgm:t>
        <a:bodyPr/>
        <a:lstStyle/>
        <a:p>
          <a:endParaRPr lang="en-GB" noProof="0" dirty="0"/>
        </a:p>
      </dgm:t>
    </dgm:pt>
    <dgm:pt modelId="{70CE5987-D031-4805-AEDC-B56604AFCC59}" type="sibTrans" cxnId="{50C447F5-32CC-48F1-ACAD-E0E95B619E3C}">
      <dgm:prSet/>
      <dgm:spPr/>
      <dgm:t>
        <a:bodyPr/>
        <a:lstStyle/>
        <a:p>
          <a:endParaRPr lang="en-GB" noProof="0" dirty="0"/>
        </a:p>
      </dgm:t>
    </dgm:pt>
    <dgm:pt modelId="{86A6D1EC-84EB-49F0-9D79-F34EBD6344CF}">
      <dgm:prSet phldrT="[Text]" custT="1"/>
      <dgm:spPr/>
      <dgm:t>
        <a:bodyPr/>
        <a:lstStyle/>
        <a:p>
          <a:r>
            <a:rPr lang="it-IT" sz="1200" noProof="0" dirty="0"/>
            <a:t>Pensa a come vendere la tua soluzione in 3 minuti per il proprietario del marchio
</a:t>
          </a:r>
          <a:endParaRPr lang="en-GB" sz="1200" noProof="0" dirty="0"/>
        </a:p>
      </dgm:t>
    </dgm:pt>
    <dgm:pt modelId="{9E53518E-47B1-460C-8D33-FC607B3739FF}" type="parTrans" cxnId="{313FE3B0-7980-4DD9-BF6A-AB5642BB2A9F}">
      <dgm:prSet/>
      <dgm:spPr/>
      <dgm:t>
        <a:bodyPr/>
        <a:lstStyle/>
        <a:p>
          <a:endParaRPr lang="en-GB" noProof="0" dirty="0"/>
        </a:p>
      </dgm:t>
    </dgm:pt>
    <dgm:pt modelId="{27F36D17-D3B3-4C82-B232-8B140311C5D3}" type="sibTrans" cxnId="{313FE3B0-7980-4DD9-BF6A-AB5642BB2A9F}">
      <dgm:prSet/>
      <dgm:spPr/>
      <dgm:t>
        <a:bodyPr/>
        <a:lstStyle/>
        <a:p>
          <a:endParaRPr lang="en-GB" noProof="0" dirty="0"/>
        </a:p>
      </dgm:t>
    </dgm:pt>
    <dgm:pt modelId="{595A9FFB-5E76-4ED9-ACE0-974E01D389E0}" type="pres">
      <dgm:prSet presAssocID="{98210139-3F60-4FB5-BB64-699C544FCE1E}" presName="Name0" presStyleCnt="0">
        <dgm:presLayoutVars>
          <dgm:dir/>
          <dgm:animLvl val="lvl"/>
          <dgm:resizeHandles val="exact"/>
        </dgm:presLayoutVars>
      </dgm:prSet>
      <dgm:spPr/>
    </dgm:pt>
    <dgm:pt modelId="{0A909E5E-0AF9-4C54-8774-89B2DF01E937}" type="pres">
      <dgm:prSet presAssocID="{98210139-3F60-4FB5-BB64-699C544FCE1E}" presName="tSp" presStyleCnt="0"/>
      <dgm:spPr/>
    </dgm:pt>
    <dgm:pt modelId="{8BDE36E0-3ED5-46A6-8A79-A3510DDEC11E}" type="pres">
      <dgm:prSet presAssocID="{98210139-3F60-4FB5-BB64-699C544FCE1E}" presName="bSp" presStyleCnt="0"/>
      <dgm:spPr/>
    </dgm:pt>
    <dgm:pt modelId="{8A0963DE-710C-40D6-9360-C2962018C600}" type="pres">
      <dgm:prSet presAssocID="{98210139-3F60-4FB5-BB64-699C544FCE1E}" presName="process" presStyleCnt="0"/>
      <dgm:spPr/>
    </dgm:pt>
    <dgm:pt modelId="{1314E284-BA33-456F-8074-2C7893D633DF}" type="pres">
      <dgm:prSet presAssocID="{0159E4A7-3185-4023-A2DD-6FB9394677AA}" presName="composite1" presStyleCnt="0"/>
      <dgm:spPr/>
    </dgm:pt>
    <dgm:pt modelId="{1B27EEA4-0C47-4377-AA4D-82C669DB2BDF}" type="pres">
      <dgm:prSet presAssocID="{0159E4A7-3185-4023-A2DD-6FB9394677AA}" presName="dummyNode1" presStyleLbl="node1" presStyleIdx="0" presStyleCnt="4"/>
      <dgm:spPr/>
    </dgm:pt>
    <dgm:pt modelId="{65856238-D9AE-44F2-A109-E48F49449102}" type="pres">
      <dgm:prSet presAssocID="{0159E4A7-3185-4023-A2DD-6FB9394677AA}" presName="childNode1" presStyleLbl="bgAcc1" presStyleIdx="0" presStyleCnt="4">
        <dgm:presLayoutVars>
          <dgm:bulletEnabled val="1"/>
        </dgm:presLayoutVars>
      </dgm:prSet>
      <dgm:spPr/>
    </dgm:pt>
    <dgm:pt modelId="{6B1F40FC-61E1-4879-BE5B-A44C7673752B}" type="pres">
      <dgm:prSet presAssocID="{0159E4A7-3185-4023-A2DD-6FB9394677AA}" presName="childNode1tx" presStyleLbl="bgAcc1" presStyleIdx="0" presStyleCnt="4">
        <dgm:presLayoutVars>
          <dgm:bulletEnabled val="1"/>
        </dgm:presLayoutVars>
      </dgm:prSet>
      <dgm:spPr/>
    </dgm:pt>
    <dgm:pt modelId="{361A008D-37A6-49A3-9E13-902418443348}" type="pres">
      <dgm:prSet presAssocID="{0159E4A7-3185-4023-A2DD-6FB9394677AA}" presName="parentNode1" presStyleLbl="node1" presStyleIdx="0" presStyleCnt="4">
        <dgm:presLayoutVars>
          <dgm:chMax val="1"/>
          <dgm:bulletEnabled val="1"/>
        </dgm:presLayoutVars>
      </dgm:prSet>
      <dgm:spPr/>
    </dgm:pt>
    <dgm:pt modelId="{D62AA325-74D9-4F39-92C4-061E6E1903BA}" type="pres">
      <dgm:prSet presAssocID="{0159E4A7-3185-4023-A2DD-6FB9394677AA}" presName="connSite1" presStyleCnt="0"/>
      <dgm:spPr/>
    </dgm:pt>
    <dgm:pt modelId="{652A8284-3D11-493B-96AF-C203E803B8D2}" type="pres">
      <dgm:prSet presAssocID="{D3C59838-0B38-4F3A-A976-6F156D791E09}" presName="Name9" presStyleLbl="sibTrans2D1" presStyleIdx="0" presStyleCnt="3"/>
      <dgm:spPr/>
    </dgm:pt>
    <dgm:pt modelId="{B53106A0-5295-45C2-BBF5-496AA3909B02}" type="pres">
      <dgm:prSet presAssocID="{8BFD65A3-C763-4BAE-8752-D31171E3BB6E}" presName="composite2" presStyleCnt="0"/>
      <dgm:spPr/>
    </dgm:pt>
    <dgm:pt modelId="{0295C25B-1B0E-4912-A8B2-25AB360F0185}" type="pres">
      <dgm:prSet presAssocID="{8BFD65A3-C763-4BAE-8752-D31171E3BB6E}" presName="dummyNode2" presStyleLbl="node1" presStyleIdx="0" presStyleCnt="4"/>
      <dgm:spPr/>
    </dgm:pt>
    <dgm:pt modelId="{271650DA-DCD1-4163-AD7F-324D268EA732}" type="pres">
      <dgm:prSet presAssocID="{8BFD65A3-C763-4BAE-8752-D31171E3BB6E}" presName="childNode2" presStyleLbl="bgAcc1" presStyleIdx="1" presStyleCnt="4">
        <dgm:presLayoutVars>
          <dgm:bulletEnabled val="1"/>
        </dgm:presLayoutVars>
      </dgm:prSet>
      <dgm:spPr/>
    </dgm:pt>
    <dgm:pt modelId="{2197B27C-953A-4657-BFF3-3B6F1E526A2C}" type="pres">
      <dgm:prSet presAssocID="{8BFD65A3-C763-4BAE-8752-D31171E3BB6E}" presName="childNode2tx" presStyleLbl="bgAcc1" presStyleIdx="1" presStyleCnt="4">
        <dgm:presLayoutVars>
          <dgm:bulletEnabled val="1"/>
        </dgm:presLayoutVars>
      </dgm:prSet>
      <dgm:spPr/>
    </dgm:pt>
    <dgm:pt modelId="{40427646-3A10-4728-9DA4-33BEB5AB7FE3}" type="pres">
      <dgm:prSet presAssocID="{8BFD65A3-C763-4BAE-8752-D31171E3BB6E}" presName="parentNode2" presStyleLbl="node1" presStyleIdx="1" presStyleCnt="4">
        <dgm:presLayoutVars>
          <dgm:chMax val="0"/>
          <dgm:bulletEnabled val="1"/>
        </dgm:presLayoutVars>
      </dgm:prSet>
      <dgm:spPr/>
    </dgm:pt>
    <dgm:pt modelId="{2278BF3D-3DF6-4606-B247-8E532535B8BA}" type="pres">
      <dgm:prSet presAssocID="{8BFD65A3-C763-4BAE-8752-D31171E3BB6E}" presName="connSite2" presStyleCnt="0"/>
      <dgm:spPr/>
    </dgm:pt>
    <dgm:pt modelId="{378B4AD9-9D70-4ACB-B523-7D72209350F7}" type="pres">
      <dgm:prSet presAssocID="{63F08ED0-2A9A-4746-8DC0-88E94D906ED0}" presName="Name18" presStyleLbl="sibTrans2D1" presStyleIdx="1" presStyleCnt="3"/>
      <dgm:spPr/>
    </dgm:pt>
    <dgm:pt modelId="{70142029-1733-4A7E-A1B9-9A962D38202A}" type="pres">
      <dgm:prSet presAssocID="{8C068163-1B79-496A-8882-5A08C7304034}" presName="composite1" presStyleCnt="0"/>
      <dgm:spPr/>
    </dgm:pt>
    <dgm:pt modelId="{05B230AD-76A4-4161-9E39-6934E394448A}" type="pres">
      <dgm:prSet presAssocID="{8C068163-1B79-496A-8882-5A08C7304034}" presName="dummyNode1" presStyleLbl="node1" presStyleIdx="1" presStyleCnt="4"/>
      <dgm:spPr/>
    </dgm:pt>
    <dgm:pt modelId="{EBE2356F-A1A2-44DF-9A0E-755E390BF854}" type="pres">
      <dgm:prSet presAssocID="{8C068163-1B79-496A-8882-5A08C7304034}" presName="childNode1" presStyleLbl="bgAcc1" presStyleIdx="2" presStyleCnt="4" custScaleX="103807" custScaleY="115365">
        <dgm:presLayoutVars>
          <dgm:bulletEnabled val="1"/>
        </dgm:presLayoutVars>
      </dgm:prSet>
      <dgm:spPr/>
    </dgm:pt>
    <dgm:pt modelId="{DA206944-1731-4025-9B99-B5ECB011155C}" type="pres">
      <dgm:prSet presAssocID="{8C068163-1B79-496A-8882-5A08C7304034}" presName="childNode1tx" presStyleLbl="bgAcc1" presStyleIdx="2" presStyleCnt="4">
        <dgm:presLayoutVars>
          <dgm:bulletEnabled val="1"/>
        </dgm:presLayoutVars>
      </dgm:prSet>
      <dgm:spPr/>
    </dgm:pt>
    <dgm:pt modelId="{90237639-887D-4FB5-93E2-EF891B4D736C}" type="pres">
      <dgm:prSet presAssocID="{8C068163-1B79-496A-8882-5A08C7304034}" presName="parentNode1" presStyleLbl="node1" presStyleIdx="2" presStyleCnt="4">
        <dgm:presLayoutVars>
          <dgm:chMax val="1"/>
          <dgm:bulletEnabled val="1"/>
        </dgm:presLayoutVars>
      </dgm:prSet>
      <dgm:spPr/>
    </dgm:pt>
    <dgm:pt modelId="{EF4B28F6-D5F9-4559-BD77-309D35F35349}" type="pres">
      <dgm:prSet presAssocID="{8C068163-1B79-496A-8882-5A08C7304034}" presName="connSite1" presStyleCnt="0"/>
      <dgm:spPr/>
    </dgm:pt>
    <dgm:pt modelId="{734FB410-8F82-4C25-B4EE-48457496232C}" type="pres">
      <dgm:prSet presAssocID="{E2241DBB-61EC-493B-AF67-E01EF1062454}" presName="Name9" presStyleLbl="sibTrans2D1" presStyleIdx="2" presStyleCnt="3"/>
      <dgm:spPr/>
    </dgm:pt>
    <dgm:pt modelId="{7AF173F6-5F7B-4661-8B26-F3A04D739662}" type="pres">
      <dgm:prSet presAssocID="{606DCA9C-218D-4C97-8A26-288E185025C9}" presName="composite2" presStyleCnt="0"/>
      <dgm:spPr/>
    </dgm:pt>
    <dgm:pt modelId="{04B03801-7958-47F7-9E02-289E866A0E35}" type="pres">
      <dgm:prSet presAssocID="{606DCA9C-218D-4C97-8A26-288E185025C9}" presName="dummyNode2" presStyleLbl="node1" presStyleIdx="2" presStyleCnt="4"/>
      <dgm:spPr/>
    </dgm:pt>
    <dgm:pt modelId="{E63ACC1A-54CE-46C4-AFCB-7BAD787B50C7}" type="pres">
      <dgm:prSet presAssocID="{606DCA9C-218D-4C97-8A26-288E185025C9}" presName="childNode2" presStyleLbl="bgAcc1" presStyleIdx="3" presStyleCnt="4">
        <dgm:presLayoutVars>
          <dgm:bulletEnabled val="1"/>
        </dgm:presLayoutVars>
      </dgm:prSet>
      <dgm:spPr/>
    </dgm:pt>
    <dgm:pt modelId="{A0A296FD-4A96-430F-8147-9251FBD4A3E3}" type="pres">
      <dgm:prSet presAssocID="{606DCA9C-218D-4C97-8A26-288E185025C9}" presName="childNode2tx" presStyleLbl="bgAcc1" presStyleIdx="3" presStyleCnt="4">
        <dgm:presLayoutVars>
          <dgm:bulletEnabled val="1"/>
        </dgm:presLayoutVars>
      </dgm:prSet>
      <dgm:spPr/>
    </dgm:pt>
    <dgm:pt modelId="{7DCD6284-2C88-483C-84E7-BEABE4F25617}" type="pres">
      <dgm:prSet presAssocID="{606DCA9C-218D-4C97-8A26-288E185025C9}" presName="parentNode2" presStyleLbl="node1" presStyleIdx="3" presStyleCnt="4" custLinFactNeighborX="5510" custLinFactNeighborY="-9160">
        <dgm:presLayoutVars>
          <dgm:chMax val="0"/>
          <dgm:bulletEnabled val="1"/>
        </dgm:presLayoutVars>
      </dgm:prSet>
      <dgm:spPr/>
    </dgm:pt>
    <dgm:pt modelId="{E9D85F54-457E-4F9E-A5B8-2D8BC0743575}" type="pres">
      <dgm:prSet presAssocID="{606DCA9C-218D-4C97-8A26-288E185025C9}" presName="connSite2" presStyleCnt="0"/>
      <dgm:spPr/>
    </dgm:pt>
  </dgm:ptLst>
  <dgm:cxnLst>
    <dgm:cxn modelId="{82A77900-16C4-4B90-A727-ACAEC7830402}" type="presOf" srcId="{86A6D1EC-84EB-49F0-9D79-F34EBD6344CF}" destId="{A0A296FD-4A96-430F-8147-9251FBD4A3E3}" srcOrd="1" destOrd="0" presId="urn:microsoft.com/office/officeart/2005/8/layout/hProcess4"/>
    <dgm:cxn modelId="{6EAFA909-08DF-4AE0-895D-EBD9D1ABB3BA}" type="presOf" srcId="{CF2ECD35-9ACB-4AD3-B4F5-2DA1971525B0}" destId="{2197B27C-953A-4657-BFF3-3B6F1E526A2C}" srcOrd="1" destOrd="0" presId="urn:microsoft.com/office/officeart/2005/8/layout/hProcess4"/>
    <dgm:cxn modelId="{93B0C21D-8C57-4EB5-9A88-F7DAAF01EB01}" srcId="{98210139-3F60-4FB5-BB64-699C544FCE1E}" destId="{8BFD65A3-C763-4BAE-8752-D31171E3BB6E}" srcOrd="1" destOrd="0" parTransId="{0D648662-292B-47DB-8461-151623822494}" sibTransId="{63F08ED0-2A9A-4746-8DC0-88E94D906ED0}"/>
    <dgm:cxn modelId="{54C8FF22-3E11-4372-B053-01C5F6EE508C}" srcId="{98210139-3F60-4FB5-BB64-699C544FCE1E}" destId="{8C068163-1B79-496A-8882-5A08C7304034}" srcOrd="2" destOrd="0" parTransId="{E17FF400-B406-4F3A-8C73-618A51DB1C0B}" sibTransId="{E2241DBB-61EC-493B-AF67-E01EF1062454}"/>
    <dgm:cxn modelId="{DF73BF35-1257-4730-BD9A-5862CE0F05A5}" type="presOf" srcId="{EDAE7FCD-6F47-48F0-8DA4-21AD48D2CCC5}" destId="{65856238-D9AE-44F2-A109-E48F49449102}" srcOrd="0" destOrd="0" presId="urn:microsoft.com/office/officeart/2005/8/layout/hProcess4"/>
    <dgm:cxn modelId="{4CBB783F-1CB0-4465-85EB-AB6EDFE1D975}" type="presOf" srcId="{8C068163-1B79-496A-8882-5A08C7304034}" destId="{90237639-887D-4FB5-93E2-EF891B4D736C}" srcOrd="0" destOrd="0" presId="urn:microsoft.com/office/officeart/2005/8/layout/hProcess4"/>
    <dgm:cxn modelId="{A81CC649-69B7-46FE-B1C2-DF1A0962F3E0}" type="presOf" srcId="{0159E4A7-3185-4023-A2DD-6FB9394677AA}" destId="{361A008D-37A6-49A3-9E13-902418443348}" srcOrd="0" destOrd="0" presId="urn:microsoft.com/office/officeart/2005/8/layout/hProcess4"/>
    <dgm:cxn modelId="{9457E969-CCC6-4C15-83A4-6C079AC14E27}" srcId="{0159E4A7-3185-4023-A2DD-6FB9394677AA}" destId="{EDAE7FCD-6F47-48F0-8DA4-21AD48D2CCC5}" srcOrd="0" destOrd="0" parTransId="{F26C3020-133A-4349-AA3D-03D60947EE1F}" sibTransId="{B6088515-55C3-4FC6-9594-BDD6474A9417}"/>
    <dgm:cxn modelId="{96FE9F51-D85B-474F-B0A5-283A1030775D}" type="presOf" srcId="{98210139-3F60-4FB5-BB64-699C544FCE1E}" destId="{595A9FFB-5E76-4ED9-ACE0-974E01D389E0}" srcOrd="0" destOrd="0" presId="urn:microsoft.com/office/officeart/2005/8/layout/hProcess4"/>
    <dgm:cxn modelId="{CC37A076-76FC-4E90-BE52-E51FB8AED3BE}" type="presOf" srcId="{8BFD65A3-C763-4BAE-8752-D31171E3BB6E}" destId="{40427646-3A10-4728-9DA4-33BEB5AB7FE3}" srcOrd="0" destOrd="0" presId="urn:microsoft.com/office/officeart/2005/8/layout/hProcess4"/>
    <dgm:cxn modelId="{04516459-0AF2-4EBE-B124-C1EFF563F214}" type="presOf" srcId="{05CA47D1-552F-43E9-AA7C-5F4D6091418E}" destId="{EBE2356F-A1A2-44DF-9A0E-755E390BF854}" srcOrd="0" destOrd="0" presId="urn:microsoft.com/office/officeart/2005/8/layout/hProcess4"/>
    <dgm:cxn modelId="{60A29683-FE8B-4B7C-91EB-B631859FAF8C}" type="presOf" srcId="{86A6D1EC-84EB-49F0-9D79-F34EBD6344CF}" destId="{E63ACC1A-54CE-46C4-AFCB-7BAD787B50C7}" srcOrd="0" destOrd="0" presId="urn:microsoft.com/office/officeart/2005/8/layout/hProcess4"/>
    <dgm:cxn modelId="{75BDFC85-6DE0-4D6C-B71A-C772B9FE6AE4}" type="presOf" srcId="{D3C59838-0B38-4F3A-A976-6F156D791E09}" destId="{652A8284-3D11-493B-96AF-C203E803B8D2}" srcOrd="0" destOrd="0" presId="urn:microsoft.com/office/officeart/2005/8/layout/hProcess4"/>
    <dgm:cxn modelId="{8E95CF8A-D764-4502-882A-FF1E8D8F335A}" type="presOf" srcId="{606DCA9C-218D-4C97-8A26-288E185025C9}" destId="{7DCD6284-2C88-483C-84E7-BEABE4F25617}" srcOrd="0" destOrd="0" presId="urn:microsoft.com/office/officeart/2005/8/layout/hProcess4"/>
    <dgm:cxn modelId="{DA3FF28A-1C4B-4788-8E18-F6F85A102750}" type="presOf" srcId="{E2241DBB-61EC-493B-AF67-E01EF1062454}" destId="{734FB410-8F82-4C25-B4EE-48457496232C}" srcOrd="0" destOrd="0" presId="urn:microsoft.com/office/officeart/2005/8/layout/hProcess4"/>
    <dgm:cxn modelId="{94D1CA96-A750-45CB-AFD3-FF687EA2B010}" srcId="{8BFD65A3-C763-4BAE-8752-D31171E3BB6E}" destId="{CF2ECD35-9ACB-4AD3-B4F5-2DA1971525B0}" srcOrd="0" destOrd="0" parTransId="{DADCDAB1-13E6-41B8-BF2E-F306F5BFA188}" sibTransId="{697A1225-0A98-4DC4-97F0-52E074F868BF}"/>
    <dgm:cxn modelId="{0C3225A0-B3DB-426B-B397-7D567EDE52DD}" type="presOf" srcId="{EDAE7FCD-6F47-48F0-8DA4-21AD48D2CCC5}" destId="{6B1F40FC-61E1-4879-BE5B-A44C7673752B}" srcOrd="1" destOrd="0" presId="urn:microsoft.com/office/officeart/2005/8/layout/hProcess4"/>
    <dgm:cxn modelId="{313FE3B0-7980-4DD9-BF6A-AB5642BB2A9F}" srcId="{606DCA9C-218D-4C97-8A26-288E185025C9}" destId="{86A6D1EC-84EB-49F0-9D79-F34EBD6344CF}" srcOrd="0" destOrd="0" parTransId="{9E53518E-47B1-460C-8D33-FC607B3739FF}" sibTransId="{27F36D17-D3B3-4C82-B232-8B140311C5D3}"/>
    <dgm:cxn modelId="{F5917AC5-5D6F-4048-B32B-5505C8B2072D}" type="presOf" srcId="{CF2ECD35-9ACB-4AD3-B4F5-2DA1971525B0}" destId="{271650DA-DCD1-4163-AD7F-324D268EA732}" srcOrd="0" destOrd="0" presId="urn:microsoft.com/office/officeart/2005/8/layout/hProcess4"/>
    <dgm:cxn modelId="{8062E4C8-3DA5-4E9D-989A-97FD96D0E15B}" srcId="{98210139-3F60-4FB5-BB64-699C544FCE1E}" destId="{606DCA9C-218D-4C97-8A26-288E185025C9}" srcOrd="3" destOrd="0" parTransId="{FC38EC54-E66D-4ABC-BC20-C4FF69BB72BB}" sibTransId="{DE13DFFB-9277-47C5-929F-5C4BC6F01F10}"/>
    <dgm:cxn modelId="{8536CFE2-9585-4409-B97B-A1B6CA8AA47D}" srcId="{98210139-3F60-4FB5-BB64-699C544FCE1E}" destId="{0159E4A7-3185-4023-A2DD-6FB9394677AA}" srcOrd="0" destOrd="0" parTransId="{33A108FD-48F8-451A-9AE4-4A916D3EA1AC}" sibTransId="{D3C59838-0B38-4F3A-A976-6F156D791E09}"/>
    <dgm:cxn modelId="{5832F4EE-FC23-438F-B33C-01565645F856}" type="presOf" srcId="{05CA47D1-552F-43E9-AA7C-5F4D6091418E}" destId="{DA206944-1731-4025-9B99-B5ECB011155C}" srcOrd="1" destOrd="0" presId="urn:microsoft.com/office/officeart/2005/8/layout/hProcess4"/>
    <dgm:cxn modelId="{D2F803F1-8C0F-44F3-B3DB-2934006DD745}" type="presOf" srcId="{63F08ED0-2A9A-4746-8DC0-88E94D906ED0}" destId="{378B4AD9-9D70-4ACB-B523-7D72209350F7}" srcOrd="0" destOrd="0" presId="urn:microsoft.com/office/officeart/2005/8/layout/hProcess4"/>
    <dgm:cxn modelId="{50C447F5-32CC-48F1-ACAD-E0E95B619E3C}" srcId="{8C068163-1B79-496A-8882-5A08C7304034}" destId="{05CA47D1-552F-43E9-AA7C-5F4D6091418E}" srcOrd="0" destOrd="0" parTransId="{8178E2B3-2BE7-4A4D-A12A-C7F29B5CF3B6}" sibTransId="{70CE5987-D031-4805-AEDC-B56604AFCC59}"/>
    <dgm:cxn modelId="{872B5A22-ECDA-4A9C-9830-3A1901B12733}" type="presParOf" srcId="{595A9FFB-5E76-4ED9-ACE0-974E01D389E0}" destId="{0A909E5E-0AF9-4C54-8774-89B2DF01E937}" srcOrd="0" destOrd="0" presId="urn:microsoft.com/office/officeart/2005/8/layout/hProcess4"/>
    <dgm:cxn modelId="{11F98D65-143A-4035-B6E4-8E649A86EE53}" type="presParOf" srcId="{595A9FFB-5E76-4ED9-ACE0-974E01D389E0}" destId="{8BDE36E0-3ED5-46A6-8A79-A3510DDEC11E}" srcOrd="1" destOrd="0" presId="urn:microsoft.com/office/officeart/2005/8/layout/hProcess4"/>
    <dgm:cxn modelId="{C1D23EF2-F13D-4FAB-8D17-CB216490BA55}" type="presParOf" srcId="{595A9FFB-5E76-4ED9-ACE0-974E01D389E0}" destId="{8A0963DE-710C-40D6-9360-C2962018C600}" srcOrd="2" destOrd="0" presId="urn:microsoft.com/office/officeart/2005/8/layout/hProcess4"/>
    <dgm:cxn modelId="{5ADB7DBA-077E-4476-AA5D-D870A8A7A97C}" type="presParOf" srcId="{8A0963DE-710C-40D6-9360-C2962018C600}" destId="{1314E284-BA33-456F-8074-2C7893D633DF}" srcOrd="0" destOrd="0" presId="urn:microsoft.com/office/officeart/2005/8/layout/hProcess4"/>
    <dgm:cxn modelId="{1657569E-0CDE-4268-944E-F04AA2644248}" type="presParOf" srcId="{1314E284-BA33-456F-8074-2C7893D633DF}" destId="{1B27EEA4-0C47-4377-AA4D-82C669DB2BDF}" srcOrd="0" destOrd="0" presId="urn:microsoft.com/office/officeart/2005/8/layout/hProcess4"/>
    <dgm:cxn modelId="{BC7FC141-295A-460F-A333-31164D725619}" type="presParOf" srcId="{1314E284-BA33-456F-8074-2C7893D633DF}" destId="{65856238-D9AE-44F2-A109-E48F49449102}" srcOrd="1" destOrd="0" presId="urn:microsoft.com/office/officeart/2005/8/layout/hProcess4"/>
    <dgm:cxn modelId="{56887691-5EFE-4DC3-8300-C9BBA1EC7094}" type="presParOf" srcId="{1314E284-BA33-456F-8074-2C7893D633DF}" destId="{6B1F40FC-61E1-4879-BE5B-A44C7673752B}" srcOrd="2" destOrd="0" presId="urn:microsoft.com/office/officeart/2005/8/layout/hProcess4"/>
    <dgm:cxn modelId="{4BC26539-154F-475F-82C0-C7F50F34D5CC}" type="presParOf" srcId="{1314E284-BA33-456F-8074-2C7893D633DF}" destId="{361A008D-37A6-49A3-9E13-902418443348}" srcOrd="3" destOrd="0" presId="urn:microsoft.com/office/officeart/2005/8/layout/hProcess4"/>
    <dgm:cxn modelId="{57B05E00-2E7D-45A1-BB32-F29B6E1174A3}" type="presParOf" srcId="{1314E284-BA33-456F-8074-2C7893D633DF}" destId="{D62AA325-74D9-4F39-92C4-061E6E1903BA}" srcOrd="4" destOrd="0" presId="urn:microsoft.com/office/officeart/2005/8/layout/hProcess4"/>
    <dgm:cxn modelId="{CFB50C02-4A8B-4948-BBDC-A1AE7DF8A7E9}" type="presParOf" srcId="{8A0963DE-710C-40D6-9360-C2962018C600}" destId="{652A8284-3D11-493B-96AF-C203E803B8D2}" srcOrd="1" destOrd="0" presId="urn:microsoft.com/office/officeart/2005/8/layout/hProcess4"/>
    <dgm:cxn modelId="{858CC0DC-E647-4979-8677-FB9989E1C844}" type="presParOf" srcId="{8A0963DE-710C-40D6-9360-C2962018C600}" destId="{B53106A0-5295-45C2-BBF5-496AA3909B02}" srcOrd="2" destOrd="0" presId="urn:microsoft.com/office/officeart/2005/8/layout/hProcess4"/>
    <dgm:cxn modelId="{581C4BE3-9E1C-4BDB-AD7C-D9EE25531D79}" type="presParOf" srcId="{B53106A0-5295-45C2-BBF5-496AA3909B02}" destId="{0295C25B-1B0E-4912-A8B2-25AB360F0185}" srcOrd="0" destOrd="0" presId="urn:microsoft.com/office/officeart/2005/8/layout/hProcess4"/>
    <dgm:cxn modelId="{EFCC7C94-8021-4C34-99F6-FEFF212FD21B}" type="presParOf" srcId="{B53106A0-5295-45C2-BBF5-496AA3909B02}" destId="{271650DA-DCD1-4163-AD7F-324D268EA732}" srcOrd="1" destOrd="0" presId="urn:microsoft.com/office/officeart/2005/8/layout/hProcess4"/>
    <dgm:cxn modelId="{0966D9B3-3EE5-40E8-B981-EDCD09A929A9}" type="presParOf" srcId="{B53106A0-5295-45C2-BBF5-496AA3909B02}" destId="{2197B27C-953A-4657-BFF3-3B6F1E526A2C}" srcOrd="2" destOrd="0" presId="urn:microsoft.com/office/officeart/2005/8/layout/hProcess4"/>
    <dgm:cxn modelId="{87B22AF0-D3E0-4672-9B05-C299832C5CA1}" type="presParOf" srcId="{B53106A0-5295-45C2-BBF5-496AA3909B02}" destId="{40427646-3A10-4728-9DA4-33BEB5AB7FE3}" srcOrd="3" destOrd="0" presId="urn:microsoft.com/office/officeart/2005/8/layout/hProcess4"/>
    <dgm:cxn modelId="{EFE1AA39-4B8B-40B1-A231-5CEBD80B92B5}" type="presParOf" srcId="{B53106A0-5295-45C2-BBF5-496AA3909B02}" destId="{2278BF3D-3DF6-4606-B247-8E532535B8BA}" srcOrd="4" destOrd="0" presId="urn:microsoft.com/office/officeart/2005/8/layout/hProcess4"/>
    <dgm:cxn modelId="{99376910-CF70-40BD-A5B7-ED0014B4348F}" type="presParOf" srcId="{8A0963DE-710C-40D6-9360-C2962018C600}" destId="{378B4AD9-9D70-4ACB-B523-7D72209350F7}" srcOrd="3" destOrd="0" presId="urn:microsoft.com/office/officeart/2005/8/layout/hProcess4"/>
    <dgm:cxn modelId="{EF6F33CF-0AB0-498B-BD99-CE8561DFD3C3}" type="presParOf" srcId="{8A0963DE-710C-40D6-9360-C2962018C600}" destId="{70142029-1733-4A7E-A1B9-9A962D38202A}" srcOrd="4" destOrd="0" presId="urn:microsoft.com/office/officeart/2005/8/layout/hProcess4"/>
    <dgm:cxn modelId="{2C5B71DA-6B27-4BCE-B2F4-F93AE8CDE657}" type="presParOf" srcId="{70142029-1733-4A7E-A1B9-9A962D38202A}" destId="{05B230AD-76A4-4161-9E39-6934E394448A}" srcOrd="0" destOrd="0" presId="urn:microsoft.com/office/officeart/2005/8/layout/hProcess4"/>
    <dgm:cxn modelId="{DEAF7AEB-EF86-4F92-AE6F-FE489D36D980}" type="presParOf" srcId="{70142029-1733-4A7E-A1B9-9A962D38202A}" destId="{EBE2356F-A1A2-44DF-9A0E-755E390BF854}" srcOrd="1" destOrd="0" presId="urn:microsoft.com/office/officeart/2005/8/layout/hProcess4"/>
    <dgm:cxn modelId="{D09DA39B-30B9-49E3-97FA-031BF98704AD}" type="presParOf" srcId="{70142029-1733-4A7E-A1B9-9A962D38202A}" destId="{DA206944-1731-4025-9B99-B5ECB011155C}" srcOrd="2" destOrd="0" presId="urn:microsoft.com/office/officeart/2005/8/layout/hProcess4"/>
    <dgm:cxn modelId="{B45BF09D-B6AA-4C44-9DEE-7269E464DAF5}" type="presParOf" srcId="{70142029-1733-4A7E-A1B9-9A962D38202A}" destId="{90237639-887D-4FB5-93E2-EF891B4D736C}" srcOrd="3" destOrd="0" presId="urn:microsoft.com/office/officeart/2005/8/layout/hProcess4"/>
    <dgm:cxn modelId="{C9CD4533-2F9E-4837-89CD-01BAB2DA83F5}" type="presParOf" srcId="{70142029-1733-4A7E-A1B9-9A962D38202A}" destId="{EF4B28F6-D5F9-4559-BD77-309D35F35349}" srcOrd="4" destOrd="0" presId="urn:microsoft.com/office/officeart/2005/8/layout/hProcess4"/>
    <dgm:cxn modelId="{2A6346EB-9E7A-4832-B5BB-A16DD0580651}" type="presParOf" srcId="{8A0963DE-710C-40D6-9360-C2962018C600}" destId="{734FB410-8F82-4C25-B4EE-48457496232C}" srcOrd="5" destOrd="0" presId="urn:microsoft.com/office/officeart/2005/8/layout/hProcess4"/>
    <dgm:cxn modelId="{F0BF48F5-2C62-4088-8456-64E17AF76307}" type="presParOf" srcId="{8A0963DE-710C-40D6-9360-C2962018C600}" destId="{7AF173F6-5F7B-4661-8B26-F3A04D739662}" srcOrd="6" destOrd="0" presId="urn:microsoft.com/office/officeart/2005/8/layout/hProcess4"/>
    <dgm:cxn modelId="{6DE98276-2B97-4833-8342-F48B065D3CCD}" type="presParOf" srcId="{7AF173F6-5F7B-4661-8B26-F3A04D739662}" destId="{04B03801-7958-47F7-9E02-289E866A0E35}" srcOrd="0" destOrd="0" presId="urn:microsoft.com/office/officeart/2005/8/layout/hProcess4"/>
    <dgm:cxn modelId="{D52AF153-1DB2-4B51-8C2A-EF2DDF7CB759}" type="presParOf" srcId="{7AF173F6-5F7B-4661-8B26-F3A04D739662}" destId="{E63ACC1A-54CE-46C4-AFCB-7BAD787B50C7}" srcOrd="1" destOrd="0" presId="urn:microsoft.com/office/officeart/2005/8/layout/hProcess4"/>
    <dgm:cxn modelId="{AF0D079B-4B04-41ED-B416-AEE6206252EC}" type="presParOf" srcId="{7AF173F6-5F7B-4661-8B26-F3A04D739662}" destId="{A0A296FD-4A96-430F-8147-9251FBD4A3E3}" srcOrd="2" destOrd="0" presId="urn:microsoft.com/office/officeart/2005/8/layout/hProcess4"/>
    <dgm:cxn modelId="{E914B653-4DD7-4BDE-9773-4C59626489CA}" type="presParOf" srcId="{7AF173F6-5F7B-4661-8B26-F3A04D739662}" destId="{7DCD6284-2C88-483C-84E7-BEABE4F25617}" srcOrd="3" destOrd="0" presId="urn:microsoft.com/office/officeart/2005/8/layout/hProcess4"/>
    <dgm:cxn modelId="{8B03C953-D4FF-4896-B00C-2A6A7AC7346B}" type="presParOf" srcId="{7AF173F6-5F7B-4661-8B26-F3A04D739662}" destId="{E9D85F54-457E-4F9E-A5B8-2D8BC0743575}"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8D535-7395-4752-83DE-E3F61811BBB2}">
      <dsp:nvSpPr>
        <dsp:cNvPr id="0" name=""/>
        <dsp:cNvSpPr/>
      </dsp:nvSpPr>
      <dsp:spPr>
        <a:xfrm>
          <a:off x="4154342" y="224240"/>
          <a:ext cx="1863069" cy="11365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1</a:t>
          </a:r>
          <a:br>
            <a:rPr lang="it-IT" sz="1600" kern="1200" dirty="0"/>
          </a:br>
          <a:r>
            <a:rPr lang="it-IT" sz="1600" kern="1200" dirty="0"/>
            <a:t>1</a:t>
          </a:r>
        </a:p>
        <a:p>
          <a:pPr marL="0" lvl="0" indent="0" algn="ctr" defTabSz="711200">
            <a:lnSpc>
              <a:spcPct val="90000"/>
            </a:lnSpc>
            <a:spcBef>
              <a:spcPct val="0"/>
            </a:spcBef>
            <a:spcAft>
              <a:spcPct val="35000"/>
            </a:spcAft>
            <a:buNone/>
          </a:pPr>
          <a:r>
            <a:rPr lang="it-IT" sz="1600" kern="1200" dirty="0"/>
            <a:t>Formulare un'ipotesi sul problema del cliente
</a:t>
          </a:r>
          <a:endParaRPr lang="en-US" sz="1600" kern="1200" dirty="0"/>
        </a:p>
      </dsp:txBody>
      <dsp:txXfrm>
        <a:off x="4209822" y="279720"/>
        <a:ext cx="1752109" cy="1025558"/>
      </dsp:txXfrm>
    </dsp:sp>
    <dsp:sp modelId="{B455F98B-9D9B-4CD8-A4C0-CB10F9909DC2}">
      <dsp:nvSpPr>
        <dsp:cNvPr id="0" name=""/>
        <dsp:cNvSpPr/>
      </dsp:nvSpPr>
      <dsp:spPr>
        <a:xfrm>
          <a:off x="5083051" y="881771"/>
          <a:ext cx="3537804" cy="3537804"/>
        </a:xfrm>
        <a:custGeom>
          <a:avLst/>
          <a:gdLst/>
          <a:ahLst/>
          <a:cxnLst/>
          <a:rect l="0" t="0" r="0" b="0"/>
          <a:pathLst>
            <a:path>
              <a:moveTo>
                <a:pt x="1262029" y="74176"/>
              </a:moveTo>
              <a:arcTo wR="1768902" hR="1768902" stAng="15200920" swAng="223390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1CFEA06-D4EF-443C-9471-08E9348F2669}">
      <dsp:nvSpPr>
        <dsp:cNvPr id="0" name=""/>
        <dsp:cNvSpPr/>
      </dsp:nvSpPr>
      <dsp:spPr>
        <a:xfrm>
          <a:off x="7035529" y="1151859"/>
          <a:ext cx="1840712" cy="11286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2
Trova potenziali clienti con cui parlare</a:t>
          </a:r>
          <a:endParaRPr lang="en-US" sz="1600" kern="1200" dirty="0"/>
        </a:p>
      </dsp:txBody>
      <dsp:txXfrm>
        <a:off x="7090623" y="1206953"/>
        <a:ext cx="1730524" cy="1018426"/>
      </dsp:txXfrm>
    </dsp:sp>
    <dsp:sp modelId="{1407991A-5B0C-4D96-B3C2-D3001E804D3B}">
      <dsp:nvSpPr>
        <dsp:cNvPr id="0" name=""/>
        <dsp:cNvSpPr/>
      </dsp:nvSpPr>
      <dsp:spPr>
        <a:xfrm>
          <a:off x="4760106" y="-467633"/>
          <a:ext cx="3537804" cy="3537804"/>
        </a:xfrm>
        <a:custGeom>
          <a:avLst/>
          <a:gdLst/>
          <a:ahLst/>
          <a:cxnLst/>
          <a:rect l="0" t="0" r="0" b="0"/>
          <a:pathLst>
            <a:path>
              <a:moveTo>
                <a:pt x="3094873" y="2939720"/>
              </a:moveTo>
              <a:arcTo wR="1768902" hR="1768902" stAng="2486649" swAng="145809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D96E4DB-0CA8-4BBA-9545-B183B558E1C0}">
      <dsp:nvSpPr>
        <dsp:cNvPr id="0" name=""/>
        <dsp:cNvSpPr/>
      </dsp:nvSpPr>
      <dsp:spPr>
        <a:xfrm>
          <a:off x="5990529" y="2998007"/>
          <a:ext cx="1363228" cy="11574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3
Fai le domande giuste</a:t>
          </a:r>
          <a:endParaRPr lang="en-US" sz="1600" kern="1200" dirty="0"/>
        </a:p>
      </dsp:txBody>
      <dsp:txXfrm>
        <a:off x="6047029" y="3054507"/>
        <a:ext cx="1250228" cy="1044412"/>
      </dsp:txXfrm>
    </dsp:sp>
    <dsp:sp modelId="{657090C6-41E2-41FF-87A5-EB45606DD048}">
      <dsp:nvSpPr>
        <dsp:cNvPr id="0" name=""/>
        <dsp:cNvSpPr/>
      </dsp:nvSpPr>
      <dsp:spPr>
        <a:xfrm>
          <a:off x="3098652" y="949395"/>
          <a:ext cx="3537804" cy="3537804"/>
        </a:xfrm>
        <a:custGeom>
          <a:avLst/>
          <a:gdLst/>
          <a:ahLst/>
          <a:cxnLst/>
          <a:rect l="0" t="0" r="0" b="0"/>
          <a:pathLst>
            <a:path>
              <a:moveTo>
                <a:pt x="2554835" y="3353618"/>
              </a:moveTo>
              <a:arcTo wR="1768902" hR="1768902" stAng="3817265" swAng="259408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8186C56-1E49-42E4-88C2-D544BFA0874A}">
      <dsp:nvSpPr>
        <dsp:cNvPr id="0" name=""/>
        <dsp:cNvSpPr/>
      </dsp:nvSpPr>
      <dsp:spPr>
        <a:xfrm>
          <a:off x="2622945" y="3069008"/>
          <a:ext cx="1363228" cy="11866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4</a:t>
          </a:r>
        </a:p>
        <a:p>
          <a:pPr marL="0" lvl="0" indent="0" algn="ctr" defTabSz="711200">
            <a:lnSpc>
              <a:spcPct val="90000"/>
            </a:lnSpc>
            <a:spcBef>
              <a:spcPct val="0"/>
            </a:spcBef>
            <a:spcAft>
              <a:spcPct val="35000"/>
            </a:spcAft>
            <a:buNone/>
          </a:pPr>
          <a:r>
            <a:rPr lang="it-IT" sz="1600" kern="1200" dirty="0"/>
            <a:t>Dai un senso alle risposte</a:t>
          </a:r>
          <a:endParaRPr lang="en-US" sz="1600" kern="1200" dirty="0"/>
        </a:p>
      </dsp:txBody>
      <dsp:txXfrm>
        <a:off x="2680871" y="3126934"/>
        <a:ext cx="1247376" cy="1070775"/>
      </dsp:txXfrm>
    </dsp:sp>
    <dsp:sp modelId="{DF206C8A-A798-453A-827F-9900B0083A74}">
      <dsp:nvSpPr>
        <dsp:cNvPr id="0" name=""/>
        <dsp:cNvSpPr/>
      </dsp:nvSpPr>
      <dsp:spPr>
        <a:xfrm>
          <a:off x="1855659" y="-342578"/>
          <a:ext cx="3537804" cy="3537804"/>
        </a:xfrm>
        <a:custGeom>
          <a:avLst/>
          <a:gdLst/>
          <a:ahLst/>
          <a:cxnLst/>
          <a:rect l="0" t="0" r="0" b="0"/>
          <a:pathLst>
            <a:path>
              <a:moveTo>
                <a:pt x="915814" y="3318500"/>
              </a:moveTo>
              <a:arcTo wR="1768902" hR="1768902" stAng="7130024" swAng="130552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EB3901A-181F-49D6-84B4-6E06B8FC9852}">
      <dsp:nvSpPr>
        <dsp:cNvPr id="0" name=""/>
        <dsp:cNvSpPr/>
      </dsp:nvSpPr>
      <dsp:spPr>
        <a:xfrm>
          <a:off x="1498319" y="963833"/>
          <a:ext cx="1363228" cy="14089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5</a:t>
          </a:r>
        </a:p>
        <a:p>
          <a:pPr marL="0" lvl="0" indent="0" algn="ctr" defTabSz="577850">
            <a:lnSpc>
              <a:spcPct val="90000"/>
            </a:lnSpc>
            <a:spcBef>
              <a:spcPct val="0"/>
            </a:spcBef>
            <a:spcAft>
              <a:spcPct val="35000"/>
            </a:spcAft>
            <a:buNone/>
          </a:pPr>
          <a:r>
            <a:rPr lang="it-IT" sz="1600" kern="1200" dirty="0"/>
            <a:t>Scopri cosa costruire per continuare a imparare</a:t>
          </a:r>
          <a:endParaRPr lang="en-US" sz="1600" kern="1200" dirty="0"/>
        </a:p>
      </dsp:txBody>
      <dsp:txXfrm>
        <a:off x="1564866" y="1030380"/>
        <a:ext cx="1230134" cy="1275891"/>
      </dsp:txXfrm>
    </dsp:sp>
    <dsp:sp modelId="{6FF368E4-54D1-40C0-B469-405193652A61}">
      <dsp:nvSpPr>
        <dsp:cNvPr id="0" name=""/>
        <dsp:cNvSpPr/>
      </dsp:nvSpPr>
      <dsp:spPr>
        <a:xfrm>
          <a:off x="1322909" y="825702"/>
          <a:ext cx="3537804" cy="3537804"/>
        </a:xfrm>
        <a:custGeom>
          <a:avLst/>
          <a:gdLst/>
          <a:ahLst/>
          <a:cxnLst/>
          <a:rect l="0" t="0" r="0" b="0"/>
          <a:pathLst>
            <a:path>
              <a:moveTo>
                <a:pt x="1419755" y="34799"/>
              </a:moveTo>
              <a:arcTo wR="1768902" hR="1768902" stAng="15516972" swAng="22135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203FC-0BD6-4DF5-AC6C-3083CBCC0DDB}">
      <dsp:nvSpPr>
        <dsp:cNvPr id="0" name=""/>
        <dsp:cNvSpPr/>
      </dsp:nvSpPr>
      <dsp:spPr>
        <a:xfrm>
          <a:off x="830949" y="685384"/>
          <a:ext cx="1596784" cy="13170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it-IT" sz="1200" kern="1200" noProof="0" dirty="0"/>
            <a:t>Qual è il problema da risolvere?
"Inquadra la domanda"</a:t>
          </a:r>
          <a:endParaRPr lang="en-GB" sz="1200" kern="1200" noProof="0" dirty="0"/>
        </a:p>
      </dsp:txBody>
      <dsp:txXfrm>
        <a:off x="861257" y="715692"/>
        <a:ext cx="1536168" cy="974180"/>
      </dsp:txXfrm>
    </dsp:sp>
    <dsp:sp modelId="{665BFE9C-A052-4537-AC5D-923CD93609D1}">
      <dsp:nvSpPr>
        <dsp:cNvPr id="0" name=""/>
        <dsp:cNvSpPr/>
      </dsp:nvSpPr>
      <dsp:spPr>
        <a:xfrm>
          <a:off x="1658481" y="722839"/>
          <a:ext cx="2170748" cy="2170748"/>
        </a:xfrm>
        <a:prstGeom prst="leftCircularArrow">
          <a:avLst>
            <a:gd name="adj1" fmla="val 5086"/>
            <a:gd name="adj2" fmla="val 656049"/>
            <a:gd name="adj3" fmla="val 2433642"/>
            <a:gd name="adj4" fmla="val 9026571"/>
            <a:gd name="adj5" fmla="val 593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D8064-4FAD-4000-B7AB-3EAAA1719931}">
      <dsp:nvSpPr>
        <dsp:cNvPr id="0" name=""/>
        <dsp:cNvSpPr/>
      </dsp:nvSpPr>
      <dsp:spPr>
        <a:xfrm>
          <a:off x="1194094" y="1720180"/>
          <a:ext cx="1419363" cy="564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GB" sz="1700" kern="1200" noProof="0" dirty="0" err="1"/>
            <a:t>Definizione</a:t>
          </a:r>
          <a:r>
            <a:rPr lang="en-GB" sz="1700" kern="1200" noProof="0" dirty="0"/>
            <a:t> del </a:t>
          </a:r>
          <a:r>
            <a:rPr lang="en-GB" sz="1700" kern="1200" noProof="0" dirty="0" err="1"/>
            <a:t>problema</a:t>
          </a:r>
          <a:endParaRPr lang="en-GB" sz="1700" kern="1200" noProof="0" dirty="0"/>
        </a:p>
      </dsp:txBody>
      <dsp:txXfrm>
        <a:off x="1210626" y="1736712"/>
        <a:ext cx="1386299" cy="531370"/>
      </dsp:txXfrm>
    </dsp:sp>
    <dsp:sp modelId="{5D369F46-D7B3-4491-97BD-6FB70EC9EE98}">
      <dsp:nvSpPr>
        <dsp:cNvPr id="0" name=""/>
        <dsp:cNvSpPr/>
      </dsp:nvSpPr>
      <dsp:spPr>
        <a:xfrm>
          <a:off x="3130934" y="541958"/>
          <a:ext cx="1596784" cy="16018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it-IT" sz="1200" kern="1200" noProof="0" dirty="0"/>
            <a:t>Ideazione rapida e selvaggia con il tuo team
Ottieni quante più idee puoi a questo punto 20 ... 50... 100..
</a:t>
          </a:r>
          <a:endParaRPr lang="en-GB" sz="1200" kern="1200" noProof="0" dirty="0"/>
        </a:p>
      </dsp:txBody>
      <dsp:txXfrm>
        <a:off x="3167797" y="922070"/>
        <a:ext cx="1523058" cy="1184855"/>
      </dsp:txXfrm>
    </dsp:sp>
    <dsp:sp modelId="{89B7E467-0322-4B25-9087-75D98E506E0E}">
      <dsp:nvSpPr>
        <dsp:cNvPr id="0" name=""/>
        <dsp:cNvSpPr/>
      </dsp:nvSpPr>
      <dsp:spPr>
        <a:xfrm>
          <a:off x="3901591" y="-302290"/>
          <a:ext cx="2398284" cy="2398284"/>
        </a:xfrm>
        <a:prstGeom prst="circularArrow">
          <a:avLst>
            <a:gd name="adj1" fmla="val 4604"/>
            <a:gd name="adj2" fmla="val 586732"/>
            <a:gd name="adj3" fmla="val 19380427"/>
            <a:gd name="adj4" fmla="val 12718181"/>
            <a:gd name="adj5" fmla="val 537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BE5F80-56E8-4C42-9B61-D32DD7215947}">
      <dsp:nvSpPr>
        <dsp:cNvPr id="0" name=""/>
        <dsp:cNvSpPr/>
      </dsp:nvSpPr>
      <dsp:spPr>
        <a:xfrm>
          <a:off x="3475258" y="325274"/>
          <a:ext cx="1419363" cy="564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GB" sz="1700" kern="1200" noProof="0" dirty="0" err="1"/>
            <a:t>Ideazione</a:t>
          </a:r>
          <a:endParaRPr lang="en-GB" sz="1700" kern="1200" noProof="0" dirty="0"/>
        </a:p>
      </dsp:txBody>
      <dsp:txXfrm>
        <a:off x="3491790" y="341806"/>
        <a:ext cx="1386299" cy="531370"/>
      </dsp:txXfrm>
    </dsp:sp>
    <dsp:sp modelId="{8E50D7B8-9D38-4F2A-AB52-03D725A8525D}">
      <dsp:nvSpPr>
        <dsp:cNvPr id="0" name=""/>
        <dsp:cNvSpPr/>
      </dsp:nvSpPr>
      <dsp:spPr>
        <a:xfrm>
          <a:off x="5430919" y="685384"/>
          <a:ext cx="1596784" cy="13170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33400">
            <a:lnSpc>
              <a:spcPct val="90000"/>
            </a:lnSpc>
            <a:spcBef>
              <a:spcPct val="0"/>
            </a:spcBef>
            <a:spcAft>
              <a:spcPct val="15000"/>
            </a:spcAft>
            <a:buChar char="•"/>
          </a:pPr>
          <a:r>
            <a:rPr lang="it-IT" sz="1200" kern="1200" noProof="0" dirty="0"/>
            <a:t>Trova soluzioni alternative esistenti stesso/altro campo
Confronta la competitività della tua idea  </a:t>
          </a:r>
          <a:endParaRPr lang="en-GB" sz="1200" kern="1200" noProof="0" dirty="0"/>
        </a:p>
      </dsp:txBody>
      <dsp:txXfrm>
        <a:off x="5461227" y="715692"/>
        <a:ext cx="1536168" cy="974180"/>
      </dsp:txXfrm>
    </dsp:sp>
    <dsp:sp modelId="{18D55D92-E5DC-49E8-B6FC-89F368F4C123}">
      <dsp:nvSpPr>
        <dsp:cNvPr id="0" name=""/>
        <dsp:cNvSpPr/>
      </dsp:nvSpPr>
      <dsp:spPr>
        <a:xfrm>
          <a:off x="6236314" y="562712"/>
          <a:ext cx="2385550" cy="2385550"/>
        </a:xfrm>
        <a:prstGeom prst="leftCircularArrow">
          <a:avLst>
            <a:gd name="adj1" fmla="val 4628"/>
            <a:gd name="adj2" fmla="val 590221"/>
            <a:gd name="adj3" fmla="val 2368746"/>
            <a:gd name="adj4" fmla="val 9027503"/>
            <a:gd name="adj5" fmla="val 54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EEA66-47A1-4BED-A17D-9DA8F698CD6D}">
      <dsp:nvSpPr>
        <dsp:cNvPr id="0" name=""/>
        <dsp:cNvSpPr/>
      </dsp:nvSpPr>
      <dsp:spPr>
        <a:xfrm>
          <a:off x="5785760" y="1720180"/>
          <a:ext cx="1419363" cy="564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GB" sz="1700" kern="1200" noProof="0" dirty="0"/>
            <a:t>Benchmark</a:t>
          </a:r>
        </a:p>
      </dsp:txBody>
      <dsp:txXfrm>
        <a:off x="5802292" y="1736712"/>
        <a:ext cx="1386299" cy="531370"/>
      </dsp:txXfrm>
    </dsp:sp>
    <dsp:sp modelId="{0EBED340-8D83-4423-9DB6-2AF0CC78F8BA}">
      <dsp:nvSpPr>
        <dsp:cNvPr id="0" name=""/>
        <dsp:cNvSpPr/>
      </dsp:nvSpPr>
      <dsp:spPr>
        <a:xfrm>
          <a:off x="7730904" y="454646"/>
          <a:ext cx="1953745" cy="17752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it-IT" sz="1300" kern="1200" noProof="0" dirty="0"/>
            <a:t>Definire il target dei consumatori
Seleziona come intervistare e cosa chiedere
Riassumere l'apprendimento</a:t>
          </a:r>
          <a:endParaRPr lang="en-GB" sz="1300" kern="1200" noProof="0" dirty="0"/>
        </a:p>
      </dsp:txBody>
      <dsp:txXfrm>
        <a:off x="7771757" y="875903"/>
        <a:ext cx="1872039" cy="1313105"/>
      </dsp:txXfrm>
    </dsp:sp>
    <dsp:sp modelId="{ACF9D77C-2084-404C-AB98-AFFCCFA659DD}">
      <dsp:nvSpPr>
        <dsp:cNvPr id="0" name=""/>
        <dsp:cNvSpPr/>
      </dsp:nvSpPr>
      <dsp:spPr>
        <a:xfrm>
          <a:off x="8237797" y="303065"/>
          <a:ext cx="1419363" cy="564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GB" sz="1700" kern="1200" noProof="0" dirty="0" err="1"/>
            <a:t>Intervista</a:t>
          </a:r>
          <a:endParaRPr lang="en-GB" sz="1700" kern="1200" noProof="0" dirty="0"/>
        </a:p>
      </dsp:txBody>
      <dsp:txXfrm>
        <a:off x="8254329" y="319597"/>
        <a:ext cx="1386299" cy="531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56238-D9AE-44F2-A109-E48F49449102}">
      <dsp:nvSpPr>
        <dsp:cNvPr id="0" name=""/>
        <dsp:cNvSpPr/>
      </dsp:nvSpPr>
      <dsp:spPr>
        <a:xfrm>
          <a:off x="838456" y="687052"/>
          <a:ext cx="1600671" cy="13202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it-IT" sz="1100" kern="1200" noProof="0" dirty="0"/>
            <a:t>Scrivi una semplice descrizione della tua soluzione</a:t>
          </a:r>
          <a:endParaRPr lang="en-GB" sz="1100" kern="1200" noProof="0" dirty="0"/>
        </a:p>
      </dsp:txBody>
      <dsp:txXfrm>
        <a:off x="868838" y="717434"/>
        <a:ext cx="1539907" cy="976551"/>
      </dsp:txXfrm>
    </dsp:sp>
    <dsp:sp modelId="{652A8284-3D11-493B-96AF-C203E803B8D2}">
      <dsp:nvSpPr>
        <dsp:cNvPr id="0" name=""/>
        <dsp:cNvSpPr/>
      </dsp:nvSpPr>
      <dsp:spPr>
        <a:xfrm>
          <a:off x="1661230" y="725794"/>
          <a:ext cx="2172524" cy="2172524"/>
        </a:xfrm>
        <a:prstGeom prst="leftCircularArrow">
          <a:avLst>
            <a:gd name="adj1" fmla="val 5016"/>
            <a:gd name="adj2" fmla="val 645808"/>
            <a:gd name="adj3" fmla="val 2421319"/>
            <a:gd name="adj4" fmla="val 9024489"/>
            <a:gd name="adj5" fmla="val 58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1A008D-37A6-49A3-9E13-902418443348}">
      <dsp:nvSpPr>
        <dsp:cNvPr id="0" name=""/>
        <dsp:cNvSpPr/>
      </dsp:nvSpPr>
      <dsp:spPr>
        <a:xfrm>
          <a:off x="1194161" y="1724368"/>
          <a:ext cx="1422819" cy="5658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err="1"/>
            <a:t>Crea</a:t>
          </a:r>
          <a:r>
            <a:rPr lang="en-GB" sz="1800" kern="1200" noProof="0" dirty="0"/>
            <a:t> </a:t>
          </a:r>
          <a:r>
            <a:rPr lang="en-GB" sz="1800" kern="1200" noProof="0" dirty="0" err="1"/>
            <a:t>concetto</a:t>
          </a:r>
          <a:endParaRPr lang="en-GB" sz="1800" kern="1200" noProof="0" dirty="0"/>
        </a:p>
      </dsp:txBody>
      <dsp:txXfrm>
        <a:off x="1210733" y="1740940"/>
        <a:ext cx="1389675" cy="532664"/>
      </dsp:txXfrm>
    </dsp:sp>
    <dsp:sp modelId="{271650DA-DCD1-4163-AD7F-324D268EA732}">
      <dsp:nvSpPr>
        <dsp:cNvPr id="0" name=""/>
        <dsp:cNvSpPr/>
      </dsp:nvSpPr>
      <dsp:spPr>
        <a:xfrm>
          <a:off x="3135890" y="687052"/>
          <a:ext cx="1600671" cy="13202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it-IT" sz="1100" kern="1200" noProof="0" dirty="0"/>
            <a:t>Visualizza la tua soluzione in qualche modo
La demo dovrebbe aiutarti a testare la tua idea</a:t>
          </a:r>
          <a:endParaRPr lang="en-GB" sz="1100" kern="1200" noProof="0" dirty="0"/>
        </a:p>
      </dsp:txBody>
      <dsp:txXfrm>
        <a:off x="3166272" y="1000339"/>
        <a:ext cx="1539907" cy="976551"/>
      </dsp:txXfrm>
    </dsp:sp>
    <dsp:sp modelId="{378B4AD9-9D70-4ACB-B523-7D72209350F7}">
      <dsp:nvSpPr>
        <dsp:cNvPr id="0" name=""/>
        <dsp:cNvSpPr/>
      </dsp:nvSpPr>
      <dsp:spPr>
        <a:xfrm>
          <a:off x="3943246" y="-264988"/>
          <a:ext cx="2412093" cy="2412093"/>
        </a:xfrm>
        <a:prstGeom prst="circularArrow">
          <a:avLst>
            <a:gd name="adj1" fmla="val 4518"/>
            <a:gd name="adj2" fmla="val 574530"/>
            <a:gd name="adj3" fmla="val 19248643"/>
            <a:gd name="adj4" fmla="val 12574195"/>
            <a:gd name="adj5" fmla="val 527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427646-3A10-4728-9DA4-33BEB5AB7FE3}">
      <dsp:nvSpPr>
        <dsp:cNvPr id="0" name=""/>
        <dsp:cNvSpPr/>
      </dsp:nvSpPr>
      <dsp:spPr>
        <a:xfrm>
          <a:off x="3491595" y="404148"/>
          <a:ext cx="1422819" cy="5658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t>Demo</a:t>
          </a:r>
        </a:p>
      </dsp:txBody>
      <dsp:txXfrm>
        <a:off x="3508167" y="420720"/>
        <a:ext cx="1389675" cy="532664"/>
      </dsp:txXfrm>
    </dsp:sp>
    <dsp:sp modelId="{EBE2356F-A1A2-44DF-9A0E-755E390BF854}">
      <dsp:nvSpPr>
        <dsp:cNvPr id="0" name=""/>
        <dsp:cNvSpPr/>
      </dsp:nvSpPr>
      <dsp:spPr>
        <a:xfrm>
          <a:off x="5433325" y="586351"/>
          <a:ext cx="1661609" cy="15230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it-IT" sz="1100" kern="1200" noProof="0" dirty="0"/>
            <a:t>Pensa a come convalidare il tuo concetto con consumatori reali</a:t>
          </a:r>
          <a:endParaRPr lang="en-GB" sz="1100" kern="1200" noProof="0" dirty="0"/>
        </a:p>
      </dsp:txBody>
      <dsp:txXfrm>
        <a:off x="5468375" y="621401"/>
        <a:ext cx="1591509" cy="1126598"/>
      </dsp:txXfrm>
    </dsp:sp>
    <dsp:sp modelId="{734FB410-8F82-4C25-B4EE-48457496232C}">
      <dsp:nvSpPr>
        <dsp:cNvPr id="0" name=""/>
        <dsp:cNvSpPr/>
      </dsp:nvSpPr>
      <dsp:spPr>
        <a:xfrm>
          <a:off x="6286362" y="726156"/>
          <a:ext cx="2172524" cy="2172524"/>
        </a:xfrm>
        <a:prstGeom prst="leftCircularArrow">
          <a:avLst>
            <a:gd name="adj1" fmla="val 5016"/>
            <a:gd name="adj2" fmla="val 645808"/>
            <a:gd name="adj3" fmla="val 2419840"/>
            <a:gd name="adj4" fmla="val 9023010"/>
            <a:gd name="adj5" fmla="val 58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237639-887D-4FB5-93E2-EF891B4D736C}">
      <dsp:nvSpPr>
        <dsp:cNvPr id="0" name=""/>
        <dsp:cNvSpPr/>
      </dsp:nvSpPr>
      <dsp:spPr>
        <a:xfrm>
          <a:off x="5819498" y="1725092"/>
          <a:ext cx="1422819" cy="5658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t>Test e </a:t>
          </a:r>
          <a:r>
            <a:rPr lang="en-GB" sz="1800" kern="1200" noProof="0" dirty="0" err="1"/>
            <a:t>convalida</a:t>
          </a:r>
          <a:endParaRPr lang="en-GB" sz="1800" kern="1200" noProof="0" dirty="0"/>
        </a:p>
      </dsp:txBody>
      <dsp:txXfrm>
        <a:off x="5836070" y="1741664"/>
        <a:ext cx="1389675" cy="532664"/>
      </dsp:txXfrm>
    </dsp:sp>
    <dsp:sp modelId="{E63ACC1A-54CE-46C4-AFCB-7BAD787B50C7}">
      <dsp:nvSpPr>
        <dsp:cNvPr id="0" name=""/>
        <dsp:cNvSpPr/>
      </dsp:nvSpPr>
      <dsp:spPr>
        <a:xfrm>
          <a:off x="7761228" y="687052"/>
          <a:ext cx="1600671" cy="13202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114300" lvl="1" indent="-114300" algn="l" defTabSz="533400">
            <a:lnSpc>
              <a:spcPct val="90000"/>
            </a:lnSpc>
            <a:spcBef>
              <a:spcPct val="0"/>
            </a:spcBef>
            <a:spcAft>
              <a:spcPct val="15000"/>
            </a:spcAft>
            <a:buChar char="•"/>
          </a:pPr>
          <a:r>
            <a:rPr lang="it-IT" sz="1200" kern="1200" noProof="0" dirty="0"/>
            <a:t>Pensa a come vendere la tua soluzione in 3 minuti per il proprietario del marchio
</a:t>
          </a:r>
          <a:endParaRPr lang="en-GB" sz="1200" kern="1200" noProof="0" dirty="0"/>
        </a:p>
      </dsp:txBody>
      <dsp:txXfrm>
        <a:off x="7791610" y="1000339"/>
        <a:ext cx="1539907" cy="976551"/>
      </dsp:txXfrm>
    </dsp:sp>
    <dsp:sp modelId="{7DCD6284-2C88-483C-84E7-BEABE4F25617}">
      <dsp:nvSpPr>
        <dsp:cNvPr id="0" name=""/>
        <dsp:cNvSpPr/>
      </dsp:nvSpPr>
      <dsp:spPr>
        <a:xfrm>
          <a:off x="8195330" y="352320"/>
          <a:ext cx="1422819" cy="5658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kern="1200" noProof="0" dirty="0"/>
            <a:t>Pitch</a:t>
          </a:r>
        </a:p>
      </dsp:txBody>
      <dsp:txXfrm>
        <a:off x="8211902" y="368892"/>
        <a:ext cx="1389675" cy="53266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5.12.2022</a:t>
            </a:fld>
            <a:endParaRPr lang="fi-FI"/>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‹N›</a:t>
            </a:fld>
            <a:endParaRPr lang="fi-FI"/>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5.12.2022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‹N›</a:t>
            </a:fld>
            <a:endParaRPr lang="fi-FI"/>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learning.campusiberus.es/mod/page/view.php?id=39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A97949-CA96-A34A-920F-344DC55B3479}" type="slidenum">
              <a:rPr lang="fi-FI" smtClean="0"/>
              <a:t>5</a:t>
            </a:fld>
            <a:endParaRPr lang="fi-FI"/>
          </a:p>
        </p:txBody>
      </p:sp>
    </p:spTree>
    <p:extLst>
      <p:ext uri="{BB962C8B-B14F-4D97-AF65-F5344CB8AC3E}">
        <p14:creationId xmlns:p14="http://schemas.microsoft.com/office/powerpoint/2010/main" val="111151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333333"/>
                </a:solidFill>
                <a:effectLst/>
                <a:latin typeface="Montserrat" panose="00000500000000000000" pitchFamily="2" charset="0"/>
              </a:rPr>
              <a:t>The group shares knowledge, defines the problem “Frame the question” and decides the direction to be taken – brainstorming</a:t>
            </a:r>
          </a:p>
          <a:p>
            <a:pPr algn="l">
              <a:buFont typeface="+mj-lt"/>
              <a:buAutoNum type="arabicPeriod"/>
            </a:pPr>
            <a:r>
              <a:rPr lang="en-US" b="0" i="0" dirty="0">
                <a:solidFill>
                  <a:srgbClr val="333333"/>
                </a:solidFill>
                <a:effectLst/>
                <a:latin typeface="Montserrat" panose="00000500000000000000" pitchFamily="2" charset="0"/>
              </a:rPr>
              <a:t>Benchmark solutions</a:t>
            </a:r>
          </a:p>
          <a:p>
            <a:pPr algn="l">
              <a:buFont typeface="+mj-lt"/>
              <a:buAutoNum type="arabicPeriod"/>
            </a:pPr>
            <a:r>
              <a:rPr lang="en-US" b="0" i="0" dirty="0">
                <a:solidFill>
                  <a:srgbClr val="333333"/>
                </a:solidFill>
                <a:effectLst/>
                <a:latin typeface="Montserrat" panose="00000500000000000000" pitchFamily="2" charset="0"/>
              </a:rPr>
              <a:t>Interview consumers –target group? (for example questionnaire google/O365 FORMS poll)</a:t>
            </a:r>
          </a:p>
          <a:p>
            <a:pPr algn="l">
              <a:buFont typeface="+mj-lt"/>
              <a:buAutoNum type="arabicPeriod"/>
            </a:pPr>
            <a:r>
              <a:rPr lang="en-US" b="0" i="0" dirty="0">
                <a:solidFill>
                  <a:srgbClr val="333333"/>
                </a:solidFill>
                <a:effectLst/>
                <a:latin typeface="Montserrat" panose="00000500000000000000" pitchFamily="2" charset="0"/>
              </a:rPr>
              <a:t>Create a concept</a:t>
            </a:r>
          </a:p>
          <a:p>
            <a:pPr algn="l">
              <a:buFont typeface="+mj-lt"/>
              <a:buAutoNum type="arabicPeriod"/>
            </a:pPr>
            <a:r>
              <a:rPr lang="en-US" b="0" i="0" dirty="0">
                <a:solidFill>
                  <a:srgbClr val="333333"/>
                </a:solidFill>
                <a:effectLst/>
                <a:latin typeface="Montserrat" panose="00000500000000000000" pitchFamily="2" charset="0"/>
              </a:rPr>
              <a:t>Mid-check with the lecturers - 8th of March</a:t>
            </a:r>
          </a:p>
          <a:p>
            <a:pPr algn="l">
              <a:buFont typeface="+mj-lt"/>
              <a:buAutoNum type="arabicPeriod"/>
            </a:pPr>
            <a:r>
              <a:rPr lang="en-US" b="0" i="0" dirty="0">
                <a:solidFill>
                  <a:srgbClr val="333333"/>
                </a:solidFill>
                <a:effectLst/>
                <a:latin typeface="Montserrat" panose="00000500000000000000" pitchFamily="2" charset="0"/>
              </a:rPr>
              <a:t>Discuss concept with a client</a:t>
            </a:r>
          </a:p>
          <a:p>
            <a:pPr algn="l">
              <a:buFont typeface="+mj-lt"/>
              <a:buAutoNum type="arabicPeriod"/>
            </a:pPr>
            <a:r>
              <a:rPr lang="en-US" b="0" i="0" dirty="0">
                <a:solidFill>
                  <a:srgbClr val="333333"/>
                </a:solidFill>
                <a:effectLst/>
                <a:latin typeface="Montserrat" panose="00000500000000000000" pitchFamily="2" charset="0"/>
              </a:rPr>
              <a:t>Build a demo and test the concept</a:t>
            </a:r>
          </a:p>
          <a:p>
            <a:pPr algn="l">
              <a:buFont typeface="+mj-lt"/>
              <a:buAutoNum type="arabicPeriod"/>
            </a:pPr>
            <a:r>
              <a:rPr lang="en-US" b="0" i="0" u="none" strike="noStrike" dirty="0">
                <a:solidFill>
                  <a:srgbClr val="5B6770"/>
                </a:solidFill>
                <a:effectLst/>
                <a:latin typeface="Montserrat" panose="00000500000000000000" pitchFamily="2" charset="0"/>
                <a:hlinkClick r:id="rId3" tooltip="Pitch"/>
              </a:rPr>
              <a:t>Pitch</a:t>
            </a:r>
            <a:r>
              <a:rPr lang="en-US" b="0" i="0" dirty="0">
                <a:solidFill>
                  <a:srgbClr val="333333"/>
                </a:solidFill>
                <a:effectLst/>
                <a:latin typeface="Montserrat" panose="00000500000000000000" pitchFamily="2" charset="0"/>
              </a:rPr>
              <a:t> the concept - 15th of March</a:t>
            </a:r>
          </a:p>
          <a:p>
            <a:endParaRPr lang="fi-FI" dirty="0"/>
          </a:p>
        </p:txBody>
      </p:sp>
      <p:sp>
        <p:nvSpPr>
          <p:cNvPr id="4" name="Slide Number Placeholder 3"/>
          <p:cNvSpPr>
            <a:spLocks noGrp="1"/>
          </p:cNvSpPr>
          <p:nvPr>
            <p:ph type="sldNum" sz="quarter" idx="5"/>
          </p:nvPr>
        </p:nvSpPr>
        <p:spPr/>
        <p:txBody>
          <a:bodyPr/>
          <a:lstStyle/>
          <a:p>
            <a:fld id="{1732174F-ACA0-4BE5-AE40-AC4BCAD97B79}" type="slidenum">
              <a:rPr lang="fi-FI" smtClean="0"/>
              <a:t>9</a:t>
            </a:fld>
            <a:endParaRPr lang="fi-FI"/>
          </a:p>
        </p:txBody>
      </p:sp>
    </p:spTree>
    <p:extLst>
      <p:ext uri="{BB962C8B-B14F-4D97-AF65-F5344CB8AC3E}">
        <p14:creationId xmlns:p14="http://schemas.microsoft.com/office/powerpoint/2010/main" val="49560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12</a:t>
            </a:fld>
            <a:endParaRPr lang="fi-FI"/>
          </a:p>
        </p:txBody>
      </p:sp>
    </p:spTree>
    <p:extLst>
      <p:ext uri="{BB962C8B-B14F-4D97-AF65-F5344CB8AC3E}">
        <p14:creationId xmlns:p14="http://schemas.microsoft.com/office/powerpoint/2010/main" val="2607896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hyperlink" Target="https://creativecommons.org/licenses/by-nc-sa/4.0/"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 purple">
    <p:bg>
      <p:bgPr>
        <a:solidFill>
          <a:schemeClr val="bg1"/>
        </a:solidFill>
        <a:effectLst/>
      </p:bgPr>
    </p:bg>
    <p:spTree>
      <p:nvGrpSpPr>
        <p:cNvPr id="1" name=""/>
        <p:cNvGrpSpPr/>
        <p:nvPr/>
      </p:nvGrpSpPr>
      <p:grpSpPr>
        <a:xfrm>
          <a:off x="0" y="0"/>
          <a:ext cx="0" cy="0"/>
          <a:chOff x="0" y="0"/>
          <a:chExt cx="0" cy="0"/>
        </a:xfrm>
      </p:grpSpPr>
      <p:pic>
        <p:nvPicPr>
          <p:cNvPr id="15" name="Immagine 3">
            <a:extLst>
              <a:ext uri="{FF2B5EF4-FFF2-40B4-BE49-F238E27FC236}">
                <a16:creationId xmlns:a16="http://schemas.microsoft.com/office/drawing/2014/main" id="{167128EC-971E-0143-9CC8-352A75FFCAD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809"/>
          <a:stretch/>
        </p:blipFill>
        <p:spPr>
          <a:xfrm>
            <a:off x="0" y="0"/>
            <a:ext cx="12208933" cy="6921910"/>
          </a:xfrm>
          <a:prstGeom prst="rect">
            <a:avLst/>
          </a:prstGeom>
        </p:spPr>
      </p:pic>
      <p:pic>
        <p:nvPicPr>
          <p:cNvPr id="16" name="Immagine 4" descr="Packalli_logo">
            <a:extLst>
              <a:ext uri="{FF2B5EF4-FFF2-40B4-BE49-F238E27FC236}">
                <a16:creationId xmlns:a16="http://schemas.microsoft.com/office/drawing/2014/main" id="{D1C419B6-6818-2C4F-98C4-798F3CD3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590" y="117180"/>
            <a:ext cx="7373127" cy="2538989"/>
          </a:xfrm>
          <a:prstGeom prst="rect">
            <a:avLst/>
          </a:prstGeom>
        </p:spPr>
      </p:pic>
      <p:sp>
        <p:nvSpPr>
          <p:cNvPr id="17" name="Rettangolo 5">
            <a:extLst>
              <a:ext uri="{FF2B5EF4-FFF2-40B4-BE49-F238E27FC236}">
                <a16:creationId xmlns:a16="http://schemas.microsoft.com/office/drawing/2014/main" id="{410E1AB5-6FBC-0340-8EE7-59D1548F3D2D}"/>
              </a:ext>
            </a:extLst>
          </p:cNvPr>
          <p:cNvSpPr/>
          <p:nvPr userDrawn="1"/>
        </p:nvSpPr>
        <p:spPr>
          <a:xfrm>
            <a:off x="268590" y="3924031"/>
            <a:ext cx="8327377" cy="1938992"/>
          </a:xfrm>
          <a:prstGeom prst="rect">
            <a:avLst/>
          </a:prstGeom>
        </p:spPr>
        <p:txBody>
          <a:bodyPr wrap="square">
            <a:spAutoFit/>
          </a:bodyPr>
          <a:lstStyle/>
          <a:p>
            <a:pPr algn="ctr"/>
            <a:r>
              <a:rPr lang="en-US" sz="2400" b="1" dirty="0"/>
              <a:t>Training program: modules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New materials and biomaterials</a:t>
            </a:r>
          </a:p>
          <a:p>
            <a:pPr marL="285750" indent="-285750" algn="ctr">
              <a:buFont typeface="Arial" panose="020B0604020202020204" pitchFamily="34" charset="0"/>
              <a:buChar char="•"/>
            </a:pPr>
            <a:r>
              <a:rPr lang="en-US" sz="2400" b="0" dirty="0"/>
              <a:t>Eco-design &amp; novel manufacturing processing</a:t>
            </a:r>
          </a:p>
          <a:p>
            <a:pPr marL="285750" indent="-285750" algn="ctr">
              <a:buFont typeface="Arial" panose="020B0604020202020204" pitchFamily="34" charset="0"/>
              <a:buChar char="•"/>
            </a:pPr>
            <a:r>
              <a:rPr lang="it-IT" sz="2400" dirty="0"/>
              <a:t>Residue management and valorisation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Citizen and Consumer Engagement</a:t>
            </a:r>
            <a:endParaRPr lang="it-IT" sz="2400" dirty="0"/>
          </a:p>
        </p:txBody>
      </p:sp>
      <p:pic>
        <p:nvPicPr>
          <p:cNvPr id="7" name="Immagine 7" descr="EU_logo">
            <a:extLst>
              <a:ext uri="{FF2B5EF4-FFF2-40B4-BE49-F238E27FC236}">
                <a16:creationId xmlns:a16="http://schemas.microsoft.com/office/drawing/2014/main" id="{969AFD32-7445-4E94-A34E-A94C45273768}"/>
              </a:ext>
            </a:extLst>
          </p:cNvPr>
          <p:cNvPicPr>
            <a:picLocks noChangeAspect="1"/>
          </p:cNvPicPr>
          <p:nvPr userDrawn="1"/>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r="24555"/>
          <a:stretch/>
        </p:blipFill>
        <p:spPr>
          <a:xfrm>
            <a:off x="143079" y="6104195"/>
            <a:ext cx="3005029" cy="817715"/>
          </a:xfrm>
          <a:prstGeom prst="rect">
            <a:avLst/>
          </a:prstGeom>
        </p:spPr>
      </p:pic>
      <p:sp>
        <p:nvSpPr>
          <p:cNvPr id="8" name="Rectangle 7">
            <a:extLst>
              <a:ext uri="{FF2B5EF4-FFF2-40B4-BE49-F238E27FC236}">
                <a16:creationId xmlns:a16="http://schemas.microsoft.com/office/drawing/2014/main" id="{499C7437-83A3-401F-BCA5-8F5DD2E57A5E}"/>
              </a:ext>
            </a:extLst>
          </p:cNvPr>
          <p:cNvSpPr/>
          <p:nvPr userDrawn="1"/>
        </p:nvSpPr>
        <p:spPr>
          <a:xfrm>
            <a:off x="3242770" y="6276355"/>
            <a:ext cx="5245101" cy="507831"/>
          </a:xfrm>
          <a:prstGeom prst="rect">
            <a:avLst/>
          </a:prstGeom>
        </p:spPr>
        <p:txBody>
          <a:bodyPr wrap="square">
            <a:spAutoFit/>
          </a:bodyPr>
          <a:lstStyle/>
          <a:p>
            <a:pPr algn="l"/>
            <a:r>
              <a:rPr lang="en-US" sz="900" b="0" i="0" u="none" strike="noStrike">
                <a:solidFill>
                  <a:srgbClr val="000000"/>
                </a:solidFill>
                <a:effectLst/>
                <a:latin typeface="+mn-lt"/>
              </a:rPr>
              <a:t>This project has been funded from the European Commission.</a:t>
            </a:r>
          </a:p>
          <a:p>
            <a:pPr algn="l"/>
            <a:r>
              <a:rPr lang="en-US" sz="900" b="0" i="0" u="none" strike="noStrike">
                <a:solidFill>
                  <a:srgbClr val="000000"/>
                </a:solidFill>
                <a:effectLst/>
                <a:latin typeface="+mn-lt"/>
              </a:rPr>
              <a:t>This publication [communication] reflects the views of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3358509048"/>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1118538"/>
            <a:ext cx="10650635" cy="649288"/>
          </a:xfrm>
          <a:prstGeom prst="rect">
            <a:avLst/>
          </a:prstGeom>
        </p:spPr>
        <p:txBody>
          <a:bodyPr anchor="t" anchorCtr="0"/>
          <a:lstStyle/>
          <a:p>
            <a:r>
              <a:rPr lang="en-US"/>
              <a:t>Click to edit Master title style</a:t>
            </a:r>
          </a:p>
        </p:txBody>
      </p:sp>
      <p:sp>
        <p:nvSpPr>
          <p:cNvPr id="3" name="Text Placeholder 2"/>
          <p:cNvSpPr>
            <a:spLocks noGrp="1"/>
          </p:cNvSpPr>
          <p:nvPr>
            <p:ph type="body" idx="1"/>
          </p:nvPr>
        </p:nvSpPr>
        <p:spPr>
          <a:xfrm>
            <a:off x="410400" y="1902235"/>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849971"/>
            <a:ext cx="5157787" cy="3210587"/>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1687" y="1902235"/>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849971"/>
            <a:ext cx="5183188" cy="3210588"/>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0">
            <a:extLst>
              <a:ext uri="{FF2B5EF4-FFF2-40B4-BE49-F238E27FC236}">
                <a16:creationId xmlns:a16="http://schemas.microsoft.com/office/drawing/2014/main" id="{20D11757-AD21-8C44-BA47-2C7CCF6BD25F}"/>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fi-FI"/>
          </a:p>
        </p:txBody>
      </p:sp>
    </p:spTree>
    <p:extLst>
      <p:ext uri="{BB962C8B-B14F-4D97-AF65-F5344CB8AC3E}">
        <p14:creationId xmlns:p14="http://schemas.microsoft.com/office/powerpoint/2010/main" val="348849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1052626"/>
            <a:ext cx="10651813" cy="642938"/>
          </a:xfrm>
          <a:prstGeom prst="rect">
            <a:avLst/>
          </a:prstGeom>
        </p:spPr>
        <p:txBody>
          <a:bodyPr anchor="t" anchorCtr="0"/>
          <a:lstStyle/>
          <a:p>
            <a:r>
              <a:rPr lang="en-US"/>
              <a:t>Click to edit Master title style</a:t>
            </a:r>
          </a:p>
        </p:txBody>
      </p:sp>
      <p:sp>
        <p:nvSpPr>
          <p:cNvPr id="6" name="Footer Placeholder 10">
            <a:extLst>
              <a:ext uri="{FF2B5EF4-FFF2-40B4-BE49-F238E27FC236}">
                <a16:creationId xmlns:a16="http://schemas.microsoft.com/office/drawing/2014/main" id="{BA96801F-E137-4B25-94D7-4851FADECBA6}"/>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fi-FI"/>
          </a:p>
        </p:txBody>
      </p:sp>
    </p:spTree>
    <p:extLst>
      <p:ext uri="{BB962C8B-B14F-4D97-AF65-F5344CB8AC3E}">
        <p14:creationId xmlns:p14="http://schemas.microsoft.com/office/powerpoint/2010/main" val="1431326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chemeClr val="tx1"/>
                </a:solidFill>
              </a:defRPr>
            </a:lvl1pPr>
          </a:lstStyle>
          <a:p>
            <a:r>
              <a:rPr lang="en-US"/>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7"/>
            <a:ext cx="5040000" cy="46630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D3A36DE0-5C27-4F2F-B628-D82AEFA8D893}"/>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fi-FI"/>
          </a:p>
        </p:txBody>
      </p:sp>
    </p:spTree>
    <p:extLst>
      <p:ext uri="{BB962C8B-B14F-4D97-AF65-F5344CB8AC3E}">
        <p14:creationId xmlns:p14="http://schemas.microsoft.com/office/powerpoint/2010/main" val="248971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s and text_1 -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3AB547-0C6F-394C-8BEF-5A6F3FBAF0D7}"/>
              </a:ext>
            </a:extLst>
          </p:cNvPr>
          <p:cNvSpPr>
            <a:spLocks noGrp="1"/>
          </p:cNvSpPr>
          <p:nvPr>
            <p:ph type="title"/>
          </p:nvPr>
        </p:nvSpPr>
        <p:spPr>
          <a:xfrm>
            <a:off x="414243" y="1110071"/>
            <a:ext cx="10506697" cy="649288"/>
          </a:xfrm>
          <a:prstGeom prst="rect">
            <a:avLst/>
          </a:prstGeom>
        </p:spPr>
        <p:txBody>
          <a:bodyPr anchor="t" anchorCtr="0"/>
          <a:lstStyle/>
          <a:p>
            <a:r>
              <a:rPr lang="en-US"/>
              <a:t>Click to edit Master title style</a:t>
            </a:r>
          </a:p>
        </p:txBody>
      </p:sp>
      <p:sp>
        <p:nvSpPr>
          <p:cNvPr id="7" name="Picture Placeholder 6">
            <a:extLst>
              <a:ext uri="{FF2B5EF4-FFF2-40B4-BE49-F238E27FC236}">
                <a16:creationId xmlns:a16="http://schemas.microsoft.com/office/drawing/2014/main" id="{C779FD3A-6E17-1D47-8E91-0B127B4332FC}"/>
              </a:ext>
            </a:extLst>
          </p:cNvPr>
          <p:cNvSpPr>
            <a:spLocks noGrp="1"/>
          </p:cNvSpPr>
          <p:nvPr>
            <p:ph type="pic" sz="quarter" idx="14"/>
          </p:nvPr>
        </p:nvSpPr>
        <p:spPr>
          <a:xfrm>
            <a:off x="529077" y="1931988"/>
            <a:ext cx="2502487" cy="1523637"/>
          </a:xfrm>
        </p:spPr>
        <p:txBody>
          <a:bodyPr/>
          <a:lstStyle>
            <a:lvl1pPr>
              <a:defRPr>
                <a:solidFill>
                  <a:schemeClr val="tx1"/>
                </a:solidFill>
              </a:defRPr>
            </a:lvl1pPr>
          </a:lstStyle>
          <a:p>
            <a:r>
              <a:rPr lang="en-US"/>
              <a:t>Click icon to add picture</a:t>
            </a:r>
            <a:endParaRPr lang="fi-FI"/>
          </a:p>
        </p:txBody>
      </p:sp>
      <p:sp>
        <p:nvSpPr>
          <p:cNvPr id="16" name="Text Placeholder 15">
            <a:extLst>
              <a:ext uri="{FF2B5EF4-FFF2-40B4-BE49-F238E27FC236}">
                <a16:creationId xmlns:a16="http://schemas.microsoft.com/office/drawing/2014/main" id="{F8C0298E-F14A-6845-92C8-38BD03C68323}"/>
              </a:ext>
            </a:extLst>
          </p:cNvPr>
          <p:cNvSpPr>
            <a:spLocks noGrp="1"/>
          </p:cNvSpPr>
          <p:nvPr>
            <p:ph type="body" sz="quarter" idx="15"/>
          </p:nvPr>
        </p:nvSpPr>
        <p:spPr>
          <a:xfrm>
            <a:off x="529077" y="3455625"/>
            <a:ext cx="2502487" cy="2633662"/>
          </a:xfrm>
          <a:solidFill>
            <a:srgbClr val="EFEFEF"/>
          </a:solidFill>
        </p:spPr>
        <p:txBody>
          <a:bodyPr lIns="144000" tIns="216000" rIns="144000" bIns="216000">
            <a:noAutofit/>
          </a:bodyPr>
          <a:lstStyle>
            <a:lvl1pPr marL="0" indent="0">
              <a:lnSpc>
                <a:spcPct val="100000"/>
              </a:lnSpc>
              <a:buNone/>
              <a:defRPr sz="1600">
                <a:solidFill>
                  <a:schemeClr val="tx1"/>
                </a:solidFill>
              </a:defRPr>
            </a:lvl1pPr>
            <a:lvl2pPr marL="314325" indent="0">
              <a:lnSpc>
                <a:spcPct val="100000"/>
              </a:lnSpc>
              <a:buNone/>
              <a:defRPr sz="1600">
                <a:solidFill>
                  <a:schemeClr val="tx1"/>
                </a:solidFill>
              </a:defRPr>
            </a:lvl2pPr>
            <a:lvl3pPr marL="671513" indent="0">
              <a:lnSpc>
                <a:spcPct val="100000"/>
              </a:lnSpc>
              <a:buNone/>
              <a:defRPr sz="1600">
                <a:solidFill>
                  <a:schemeClr val="tx1"/>
                </a:solidFill>
              </a:defRPr>
            </a:lvl3pPr>
            <a:lvl4pPr marL="1027112" indent="0">
              <a:lnSpc>
                <a:spcPct val="100000"/>
              </a:lnSpc>
              <a:buNone/>
              <a:defRPr sz="1600">
                <a:solidFill>
                  <a:schemeClr val="tx1"/>
                </a:solidFill>
              </a:defRPr>
            </a:lvl4pPr>
            <a:lvl5pPr marL="1336675" indent="0">
              <a:lnSpc>
                <a:spcPct val="100000"/>
              </a:lnSpc>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Picture Placeholder 6">
            <a:extLst>
              <a:ext uri="{FF2B5EF4-FFF2-40B4-BE49-F238E27FC236}">
                <a16:creationId xmlns:a16="http://schemas.microsoft.com/office/drawing/2014/main" id="{558BD131-E1E6-6B4A-8A43-7499BB4F444B}"/>
              </a:ext>
            </a:extLst>
          </p:cNvPr>
          <p:cNvSpPr>
            <a:spLocks noGrp="1"/>
          </p:cNvSpPr>
          <p:nvPr>
            <p:ph type="pic" sz="quarter" idx="16"/>
          </p:nvPr>
        </p:nvSpPr>
        <p:spPr>
          <a:xfrm>
            <a:off x="3203849" y="1931988"/>
            <a:ext cx="2502487" cy="1523637"/>
          </a:xfrm>
        </p:spPr>
        <p:txBody>
          <a:bodyPr/>
          <a:lstStyle/>
          <a:p>
            <a:r>
              <a:rPr lang="en-US"/>
              <a:t>Click icon to add picture</a:t>
            </a:r>
            <a:endParaRPr lang="fi-FI"/>
          </a:p>
        </p:txBody>
      </p:sp>
      <p:sp>
        <p:nvSpPr>
          <p:cNvPr id="18" name="Text Placeholder 15">
            <a:extLst>
              <a:ext uri="{FF2B5EF4-FFF2-40B4-BE49-F238E27FC236}">
                <a16:creationId xmlns:a16="http://schemas.microsoft.com/office/drawing/2014/main" id="{97DB071B-9088-9940-8EEF-A7349739FAA7}"/>
              </a:ext>
            </a:extLst>
          </p:cNvPr>
          <p:cNvSpPr>
            <a:spLocks noGrp="1"/>
          </p:cNvSpPr>
          <p:nvPr>
            <p:ph type="body" sz="quarter" idx="17"/>
          </p:nvPr>
        </p:nvSpPr>
        <p:spPr>
          <a:xfrm>
            <a:off x="3203849" y="3455625"/>
            <a:ext cx="2502487" cy="2633662"/>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9" name="Picture Placeholder 6">
            <a:extLst>
              <a:ext uri="{FF2B5EF4-FFF2-40B4-BE49-F238E27FC236}">
                <a16:creationId xmlns:a16="http://schemas.microsoft.com/office/drawing/2014/main" id="{D91EB564-08EC-084A-85ED-67955978534A}"/>
              </a:ext>
            </a:extLst>
          </p:cNvPr>
          <p:cNvSpPr>
            <a:spLocks noGrp="1"/>
          </p:cNvSpPr>
          <p:nvPr>
            <p:ph type="pic" sz="quarter" idx="18"/>
          </p:nvPr>
        </p:nvSpPr>
        <p:spPr>
          <a:xfrm>
            <a:off x="5866181" y="1931988"/>
            <a:ext cx="2502487" cy="1523637"/>
          </a:xfrm>
        </p:spPr>
        <p:txBody>
          <a:bodyPr/>
          <a:lstStyle/>
          <a:p>
            <a:r>
              <a:rPr lang="en-US"/>
              <a:t>Click icon to add picture</a:t>
            </a:r>
            <a:endParaRPr lang="fi-FI"/>
          </a:p>
        </p:txBody>
      </p:sp>
      <p:sp>
        <p:nvSpPr>
          <p:cNvPr id="20" name="Text Placeholder 15">
            <a:extLst>
              <a:ext uri="{FF2B5EF4-FFF2-40B4-BE49-F238E27FC236}">
                <a16:creationId xmlns:a16="http://schemas.microsoft.com/office/drawing/2014/main" id="{D5E66258-07E1-E642-A305-89957CDCCFED}"/>
              </a:ext>
            </a:extLst>
          </p:cNvPr>
          <p:cNvSpPr>
            <a:spLocks noGrp="1"/>
          </p:cNvSpPr>
          <p:nvPr>
            <p:ph type="body" sz="quarter" idx="19"/>
          </p:nvPr>
        </p:nvSpPr>
        <p:spPr>
          <a:xfrm>
            <a:off x="5866181" y="3455625"/>
            <a:ext cx="2502487" cy="2633662"/>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1" name="Picture Placeholder 6">
            <a:extLst>
              <a:ext uri="{FF2B5EF4-FFF2-40B4-BE49-F238E27FC236}">
                <a16:creationId xmlns:a16="http://schemas.microsoft.com/office/drawing/2014/main" id="{DDAC2486-1BBC-E148-8A6A-A96E0924C82A}"/>
              </a:ext>
            </a:extLst>
          </p:cNvPr>
          <p:cNvSpPr>
            <a:spLocks noGrp="1"/>
          </p:cNvSpPr>
          <p:nvPr>
            <p:ph type="pic" sz="quarter" idx="20"/>
          </p:nvPr>
        </p:nvSpPr>
        <p:spPr>
          <a:xfrm>
            <a:off x="8528513" y="1933860"/>
            <a:ext cx="2502487" cy="1523637"/>
          </a:xfrm>
        </p:spPr>
        <p:txBody>
          <a:bodyPr/>
          <a:lstStyle/>
          <a:p>
            <a:r>
              <a:rPr lang="en-US"/>
              <a:t>Click icon to add picture</a:t>
            </a:r>
            <a:endParaRPr lang="fi-FI"/>
          </a:p>
        </p:txBody>
      </p:sp>
      <p:sp>
        <p:nvSpPr>
          <p:cNvPr id="22" name="Text Placeholder 15">
            <a:extLst>
              <a:ext uri="{FF2B5EF4-FFF2-40B4-BE49-F238E27FC236}">
                <a16:creationId xmlns:a16="http://schemas.microsoft.com/office/drawing/2014/main" id="{1A3268F3-BC79-314A-9049-89ABFE488563}"/>
              </a:ext>
            </a:extLst>
          </p:cNvPr>
          <p:cNvSpPr>
            <a:spLocks noGrp="1"/>
          </p:cNvSpPr>
          <p:nvPr>
            <p:ph type="body" sz="quarter" idx="21"/>
          </p:nvPr>
        </p:nvSpPr>
        <p:spPr>
          <a:xfrm>
            <a:off x="8528513" y="3457497"/>
            <a:ext cx="2502487" cy="2633662"/>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Footer Placeholder 10">
            <a:extLst>
              <a:ext uri="{FF2B5EF4-FFF2-40B4-BE49-F238E27FC236}">
                <a16:creationId xmlns:a16="http://schemas.microsoft.com/office/drawing/2014/main" id="{5FB341E1-B4C6-4A8F-95EC-40D3CF9664A3}"/>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fi-FI"/>
          </a:p>
        </p:txBody>
      </p:sp>
    </p:spTree>
    <p:extLst>
      <p:ext uri="{BB962C8B-B14F-4D97-AF65-F5344CB8AC3E}">
        <p14:creationId xmlns:p14="http://schemas.microsoft.com/office/powerpoint/2010/main" val="306035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s and text_2 -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3AB547-0C6F-394C-8BEF-5A6F3FBAF0D7}"/>
              </a:ext>
            </a:extLst>
          </p:cNvPr>
          <p:cNvSpPr>
            <a:spLocks noGrp="1"/>
          </p:cNvSpPr>
          <p:nvPr>
            <p:ph type="title"/>
          </p:nvPr>
        </p:nvSpPr>
        <p:spPr>
          <a:xfrm>
            <a:off x="414243" y="1078173"/>
            <a:ext cx="10506697" cy="649288"/>
          </a:xfrm>
          <a:prstGeom prst="rect">
            <a:avLst/>
          </a:prstGeom>
        </p:spPr>
        <p:txBody>
          <a:bodyPr anchor="t" anchorCtr="0"/>
          <a:lstStyle/>
          <a:p>
            <a:r>
              <a:rPr lang="en-US"/>
              <a:t>Click to edit Master title style</a:t>
            </a:r>
          </a:p>
        </p:txBody>
      </p:sp>
      <p:sp>
        <p:nvSpPr>
          <p:cNvPr id="7" name="Picture Placeholder 6">
            <a:extLst>
              <a:ext uri="{FF2B5EF4-FFF2-40B4-BE49-F238E27FC236}">
                <a16:creationId xmlns:a16="http://schemas.microsoft.com/office/drawing/2014/main" id="{C779FD3A-6E17-1D47-8E91-0B127B4332FC}"/>
              </a:ext>
            </a:extLst>
          </p:cNvPr>
          <p:cNvSpPr>
            <a:spLocks noGrp="1"/>
          </p:cNvSpPr>
          <p:nvPr>
            <p:ph type="pic" sz="quarter" idx="14"/>
          </p:nvPr>
        </p:nvSpPr>
        <p:spPr>
          <a:xfrm>
            <a:off x="529078" y="1931988"/>
            <a:ext cx="3231889" cy="1593882"/>
          </a:xfrm>
        </p:spPr>
        <p:txBody>
          <a:bodyPr>
            <a:noAutofit/>
          </a:bodyPr>
          <a:lstStyle/>
          <a:p>
            <a:r>
              <a:rPr lang="en-US"/>
              <a:t>Click icon to add picture</a:t>
            </a:r>
            <a:endParaRPr lang="fi-FI"/>
          </a:p>
        </p:txBody>
      </p:sp>
      <p:sp>
        <p:nvSpPr>
          <p:cNvPr id="16" name="Text Placeholder 15">
            <a:extLst>
              <a:ext uri="{FF2B5EF4-FFF2-40B4-BE49-F238E27FC236}">
                <a16:creationId xmlns:a16="http://schemas.microsoft.com/office/drawing/2014/main" id="{F8C0298E-F14A-6845-92C8-38BD03C68323}"/>
              </a:ext>
            </a:extLst>
          </p:cNvPr>
          <p:cNvSpPr>
            <a:spLocks noGrp="1"/>
          </p:cNvSpPr>
          <p:nvPr>
            <p:ph type="body" sz="quarter" idx="15"/>
          </p:nvPr>
        </p:nvSpPr>
        <p:spPr>
          <a:xfrm>
            <a:off x="529078" y="3455625"/>
            <a:ext cx="3231889" cy="2541138"/>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8" name="Picture Placeholder 6">
            <a:extLst>
              <a:ext uri="{FF2B5EF4-FFF2-40B4-BE49-F238E27FC236}">
                <a16:creationId xmlns:a16="http://schemas.microsoft.com/office/drawing/2014/main" id="{5111911C-6CB3-AD44-A987-239427CE4085}"/>
              </a:ext>
            </a:extLst>
          </p:cNvPr>
          <p:cNvSpPr>
            <a:spLocks noGrp="1"/>
          </p:cNvSpPr>
          <p:nvPr>
            <p:ph type="pic" sz="quarter" idx="16"/>
          </p:nvPr>
        </p:nvSpPr>
        <p:spPr>
          <a:xfrm>
            <a:off x="3969788" y="1931988"/>
            <a:ext cx="3231889" cy="1593882"/>
          </a:xfrm>
        </p:spPr>
        <p:txBody>
          <a:bodyPr>
            <a:noAutofit/>
          </a:bodyPr>
          <a:lstStyle/>
          <a:p>
            <a:r>
              <a:rPr lang="en-US"/>
              <a:t>Click icon to add picture</a:t>
            </a:r>
            <a:endParaRPr lang="fi-FI"/>
          </a:p>
        </p:txBody>
      </p:sp>
      <p:sp>
        <p:nvSpPr>
          <p:cNvPr id="29" name="Text Placeholder 15">
            <a:extLst>
              <a:ext uri="{FF2B5EF4-FFF2-40B4-BE49-F238E27FC236}">
                <a16:creationId xmlns:a16="http://schemas.microsoft.com/office/drawing/2014/main" id="{4B81E064-8551-694A-8FD5-C523BEB10D17}"/>
              </a:ext>
            </a:extLst>
          </p:cNvPr>
          <p:cNvSpPr>
            <a:spLocks noGrp="1"/>
          </p:cNvSpPr>
          <p:nvPr>
            <p:ph type="body" sz="quarter" idx="17"/>
          </p:nvPr>
        </p:nvSpPr>
        <p:spPr>
          <a:xfrm>
            <a:off x="3969788" y="3455625"/>
            <a:ext cx="3231889" cy="2541138"/>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0" name="Picture Placeholder 6">
            <a:extLst>
              <a:ext uri="{FF2B5EF4-FFF2-40B4-BE49-F238E27FC236}">
                <a16:creationId xmlns:a16="http://schemas.microsoft.com/office/drawing/2014/main" id="{E37D0D04-EE41-5F42-BA3B-67ED3166C673}"/>
              </a:ext>
            </a:extLst>
          </p:cNvPr>
          <p:cNvSpPr>
            <a:spLocks noGrp="1"/>
          </p:cNvSpPr>
          <p:nvPr>
            <p:ph type="pic" sz="quarter" idx="18"/>
          </p:nvPr>
        </p:nvSpPr>
        <p:spPr>
          <a:xfrm>
            <a:off x="7410498" y="1931988"/>
            <a:ext cx="3231889" cy="1593882"/>
          </a:xfrm>
        </p:spPr>
        <p:txBody>
          <a:bodyPr>
            <a:noAutofit/>
          </a:bodyPr>
          <a:lstStyle/>
          <a:p>
            <a:r>
              <a:rPr lang="en-US"/>
              <a:t>Click icon to add picture</a:t>
            </a:r>
            <a:endParaRPr lang="fi-FI"/>
          </a:p>
        </p:txBody>
      </p:sp>
      <p:sp>
        <p:nvSpPr>
          <p:cNvPr id="31" name="Text Placeholder 15">
            <a:extLst>
              <a:ext uri="{FF2B5EF4-FFF2-40B4-BE49-F238E27FC236}">
                <a16:creationId xmlns:a16="http://schemas.microsoft.com/office/drawing/2014/main" id="{C7609D31-2B9E-9841-9A07-1A4FC7045736}"/>
              </a:ext>
            </a:extLst>
          </p:cNvPr>
          <p:cNvSpPr>
            <a:spLocks noGrp="1"/>
          </p:cNvSpPr>
          <p:nvPr>
            <p:ph type="body" sz="quarter" idx="19"/>
          </p:nvPr>
        </p:nvSpPr>
        <p:spPr>
          <a:xfrm>
            <a:off x="7410498" y="3455625"/>
            <a:ext cx="3231889" cy="2541138"/>
          </a:xfrm>
          <a:solidFill>
            <a:srgbClr val="EFEFEF"/>
          </a:solidFill>
        </p:spPr>
        <p:txBody>
          <a:bodyPr lIns="144000" tIns="216000" rIns="144000" bIns="216000">
            <a:noAutofit/>
          </a:bodyPr>
          <a:lstStyle>
            <a:lvl1pPr marL="0" indent="0">
              <a:lnSpc>
                <a:spcPct val="100000"/>
              </a:lnSpc>
              <a:buNone/>
              <a:defRPr sz="1600"/>
            </a:lvl1pPr>
            <a:lvl2pPr marL="314325" indent="0">
              <a:lnSpc>
                <a:spcPct val="100000"/>
              </a:lnSpc>
              <a:buNone/>
              <a:defRPr sz="1600"/>
            </a:lvl2pPr>
            <a:lvl3pPr marL="671513" indent="0">
              <a:lnSpc>
                <a:spcPct val="100000"/>
              </a:lnSpc>
              <a:buNone/>
              <a:defRPr sz="1600"/>
            </a:lvl3pPr>
            <a:lvl4pPr marL="1027112" indent="0">
              <a:lnSpc>
                <a:spcPct val="100000"/>
              </a:lnSpc>
              <a:buNone/>
              <a:defRPr sz="1600"/>
            </a:lvl4pPr>
            <a:lvl5pPr marL="1336675" indent="0">
              <a:lnSpc>
                <a:spcPct val="100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Footer Placeholder 10">
            <a:extLst>
              <a:ext uri="{FF2B5EF4-FFF2-40B4-BE49-F238E27FC236}">
                <a16:creationId xmlns:a16="http://schemas.microsoft.com/office/drawing/2014/main" id="{74C35F04-76D4-4B98-A67F-2CB880FD6A98}"/>
              </a:ext>
            </a:extLst>
          </p:cNvPr>
          <p:cNvSpPr>
            <a:spLocks noGrp="1"/>
          </p:cNvSpPr>
          <p:nvPr>
            <p:ph type="ftr" sz="quarter" idx="1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fi-FI"/>
          </a:p>
        </p:txBody>
      </p:sp>
    </p:spTree>
    <p:extLst>
      <p:ext uri="{BB962C8B-B14F-4D97-AF65-F5344CB8AC3E}">
        <p14:creationId xmlns:p14="http://schemas.microsoft.com/office/powerpoint/2010/main" val="2224006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1C83448-DC6E-6041-BFB0-60E9814361F8}"/>
              </a:ext>
            </a:extLst>
          </p:cNvPr>
          <p:cNvSpPr>
            <a:spLocks noGrp="1"/>
          </p:cNvSpPr>
          <p:nvPr>
            <p:ph type="ftr" sz="quarter" idx="12"/>
          </p:nvPr>
        </p:nvSpPr>
        <p:spPr/>
        <p:txBody>
          <a:bodyPr/>
          <a:lstStyle/>
          <a:p>
            <a:endParaRPr lang="fi-FI"/>
          </a:p>
        </p:txBody>
      </p:sp>
      <p:sp>
        <p:nvSpPr>
          <p:cNvPr id="6" name="Title 1">
            <a:extLst>
              <a:ext uri="{FF2B5EF4-FFF2-40B4-BE49-F238E27FC236}">
                <a16:creationId xmlns:a16="http://schemas.microsoft.com/office/drawing/2014/main" id="{F6195FCE-506A-804B-BE68-874CD24F825D}"/>
              </a:ext>
            </a:extLst>
          </p:cNvPr>
          <p:cNvSpPr>
            <a:spLocks noGrp="1"/>
          </p:cNvSpPr>
          <p:nvPr>
            <p:ph type="title" hasCustomPrompt="1"/>
          </p:nvPr>
        </p:nvSpPr>
        <p:spPr>
          <a:xfrm>
            <a:off x="410400" y="1156272"/>
            <a:ext cx="10515600" cy="645616"/>
          </a:xfrm>
          <a:prstGeom prst="rect">
            <a:avLst/>
          </a:prstGeom>
        </p:spPr>
        <p:txBody>
          <a:bodyPr/>
          <a:lstStyle/>
          <a:p>
            <a:r>
              <a:rPr lang="en-US"/>
              <a:t>References:</a:t>
            </a:r>
          </a:p>
        </p:txBody>
      </p:sp>
      <p:sp>
        <p:nvSpPr>
          <p:cNvPr id="7" name="Content Placeholder 2">
            <a:extLst>
              <a:ext uri="{FF2B5EF4-FFF2-40B4-BE49-F238E27FC236}">
                <a16:creationId xmlns:a16="http://schemas.microsoft.com/office/drawing/2014/main" id="{190DE703-0583-D543-AC04-471FBF665647}"/>
              </a:ext>
            </a:extLst>
          </p:cNvPr>
          <p:cNvSpPr>
            <a:spLocks noGrp="1"/>
          </p:cNvSpPr>
          <p:nvPr>
            <p:ph idx="1"/>
          </p:nvPr>
        </p:nvSpPr>
        <p:spPr>
          <a:xfrm>
            <a:off x="410400" y="1951846"/>
            <a:ext cx="10515600" cy="4151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311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picture - whi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A96305A-4729-C241-80A5-A3957FB9DF29}"/>
              </a:ext>
              <a:ext uri="{C183D7F6-B498-43B3-948B-1728B52AA6E4}">
                <adec:decorative xmlns:adec="http://schemas.microsoft.com/office/drawing/2017/decorative" val="1"/>
              </a:ext>
            </a:extLst>
          </p:cNvPr>
          <p:cNvSpPr>
            <a:spLocks noGrp="1"/>
          </p:cNvSpPr>
          <p:nvPr>
            <p:ph type="pic" sz="quarter" idx="13"/>
          </p:nvPr>
        </p:nvSpPr>
        <p:spPr>
          <a:xfrm>
            <a:off x="299924" y="1148576"/>
            <a:ext cx="11521374" cy="4897997"/>
          </a:xfrm>
        </p:spPr>
        <p:txBody>
          <a:bodyPr/>
          <a:lstStyle>
            <a:lvl1pPr marL="0" indent="0" algn="l">
              <a:buNone/>
              <a:defRPr/>
            </a:lvl1pPr>
          </a:lstStyle>
          <a:p>
            <a:endParaRPr lang="en-US"/>
          </a:p>
        </p:txBody>
      </p:sp>
      <p:sp>
        <p:nvSpPr>
          <p:cNvPr id="10" name="Footer Placeholder 10">
            <a:extLst>
              <a:ext uri="{FF2B5EF4-FFF2-40B4-BE49-F238E27FC236}">
                <a16:creationId xmlns:a16="http://schemas.microsoft.com/office/drawing/2014/main" id="{0BCA9A8C-35F5-4107-B91B-A52435FB7E95}"/>
              </a:ext>
            </a:extLst>
          </p:cNvPr>
          <p:cNvSpPr>
            <a:spLocks noGrp="1"/>
          </p:cNvSpPr>
          <p:nvPr>
            <p:ph type="ftr" sz="quarter" idx="20"/>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fi-FI"/>
          </a:p>
        </p:txBody>
      </p:sp>
    </p:spTree>
    <p:extLst>
      <p:ext uri="{BB962C8B-B14F-4D97-AF65-F5344CB8AC3E}">
        <p14:creationId xmlns:p14="http://schemas.microsoft.com/office/powerpoint/2010/main" val="37333929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ing FI - purple">
    <p:bg>
      <p:bgPr>
        <a:solidFill>
          <a:schemeClr val="bg1"/>
        </a:solidFill>
        <a:effectLst/>
      </p:bgPr>
    </p:bg>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E96997F3-6BF9-EA46-953A-DEEBAD01328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809" b="2325"/>
          <a:stretch/>
        </p:blipFill>
        <p:spPr>
          <a:xfrm>
            <a:off x="0" y="1"/>
            <a:ext cx="12208933" cy="6095716"/>
          </a:xfrm>
          <a:prstGeom prst="rect">
            <a:avLst/>
          </a:prstGeom>
        </p:spPr>
      </p:pic>
      <p:pic>
        <p:nvPicPr>
          <p:cNvPr id="10" name="Immagine 4" descr="Packall_logo">
            <a:extLst>
              <a:ext uri="{FF2B5EF4-FFF2-40B4-BE49-F238E27FC236}">
                <a16:creationId xmlns:a16="http://schemas.microsoft.com/office/drawing/2014/main" id="{D4A27348-14A6-E043-8E47-34649BDA2E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590" y="117181"/>
            <a:ext cx="7020518" cy="2417566"/>
          </a:xfrm>
          <a:prstGeom prst="rect">
            <a:avLst/>
          </a:prstGeom>
        </p:spPr>
      </p:pic>
      <p:pic>
        <p:nvPicPr>
          <p:cNvPr id="13" name="Immagine 7" descr="Co-funded by the Erasmus">
            <a:extLst>
              <a:ext uri="{FF2B5EF4-FFF2-40B4-BE49-F238E27FC236}">
                <a16:creationId xmlns:a16="http://schemas.microsoft.com/office/drawing/2014/main" id="{3846C767-8127-6A44-899A-82373EB2EDED}"/>
              </a:ext>
            </a:extLst>
          </p:cNvPr>
          <p:cNvPicPr>
            <a:picLocks noChangeAspect="1"/>
          </p:cNvPicPr>
          <p:nvPr userDrawn="1"/>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r="24555"/>
          <a:stretch/>
        </p:blipFill>
        <p:spPr>
          <a:xfrm>
            <a:off x="169977" y="6095717"/>
            <a:ext cx="2950671" cy="802923"/>
          </a:xfrm>
          <a:prstGeom prst="rect">
            <a:avLst/>
          </a:prstGeom>
        </p:spPr>
      </p:pic>
      <p:pic>
        <p:nvPicPr>
          <p:cNvPr id="24" name="Immagine 21" descr="CC_logo">
            <a:extLst>
              <a:ext uri="{FF2B5EF4-FFF2-40B4-BE49-F238E27FC236}">
                <a16:creationId xmlns:a16="http://schemas.microsoft.com/office/drawing/2014/main" id="{F16281B9-3A68-C244-AAF3-7985A40FF9CE}"/>
              </a:ext>
            </a:extLst>
          </p:cNvPr>
          <p:cNvPicPr>
            <a:picLocks noChangeAspect="1"/>
          </p:cNvPicPr>
          <p:nvPr userDrawn="1"/>
        </p:nvPicPr>
        <p:blipFill>
          <a:blip r:embed="rId5"/>
          <a:stretch>
            <a:fillRect/>
          </a:stretch>
        </p:blipFill>
        <p:spPr>
          <a:xfrm>
            <a:off x="293030" y="5506721"/>
            <a:ext cx="1413822" cy="493056"/>
          </a:xfrm>
          <a:prstGeom prst="rect">
            <a:avLst/>
          </a:prstGeom>
        </p:spPr>
      </p:pic>
      <p:sp>
        <p:nvSpPr>
          <p:cNvPr id="23" name="Rectangle 22">
            <a:extLst>
              <a:ext uri="{FF2B5EF4-FFF2-40B4-BE49-F238E27FC236}">
                <a16:creationId xmlns:a16="http://schemas.microsoft.com/office/drawing/2014/main" id="{D315ACDE-FFA5-6247-A8B1-36A8593AFF43}"/>
              </a:ext>
            </a:extLst>
          </p:cNvPr>
          <p:cNvSpPr/>
          <p:nvPr userDrawn="1"/>
        </p:nvSpPr>
        <p:spPr>
          <a:xfrm>
            <a:off x="3222503" y="6254968"/>
            <a:ext cx="5245101" cy="507831"/>
          </a:xfrm>
          <a:prstGeom prst="rect">
            <a:avLst/>
          </a:prstGeom>
        </p:spPr>
        <p:txBody>
          <a:bodyPr wrap="square">
            <a:spAutoFit/>
          </a:bodyPr>
          <a:lstStyle/>
          <a:p>
            <a:pPr algn="l"/>
            <a:r>
              <a:rPr lang="en-US" sz="900" b="0" i="0" u="none" strike="noStrike">
                <a:solidFill>
                  <a:srgbClr val="000000"/>
                </a:solidFill>
                <a:effectLst/>
                <a:latin typeface="+mn-lt"/>
              </a:rPr>
              <a:t>This project has been funded from the European Commission.</a:t>
            </a:r>
          </a:p>
          <a:p>
            <a:pPr algn="l"/>
            <a:r>
              <a:rPr lang="en-US" sz="900" b="0" i="0" u="none" strike="noStrike">
                <a:solidFill>
                  <a:srgbClr val="000000"/>
                </a:solidFill>
                <a:effectLst/>
                <a:latin typeface="+mn-lt"/>
              </a:rPr>
              <a:t>This publication [communication] reflects the views of only of the author, and the Commission cannot be held responsible for any use which may be made of the information contained therein.</a:t>
            </a:r>
          </a:p>
        </p:txBody>
      </p:sp>
      <p:grpSp>
        <p:nvGrpSpPr>
          <p:cNvPr id="2" name="Group 1">
            <a:extLst>
              <a:ext uri="{FF2B5EF4-FFF2-40B4-BE49-F238E27FC236}">
                <a16:creationId xmlns:a16="http://schemas.microsoft.com/office/drawing/2014/main" id="{19EE6688-0C6A-4515-9285-71A1434C975D}"/>
              </a:ext>
            </a:extLst>
          </p:cNvPr>
          <p:cNvGrpSpPr>
            <a:grpSpLocks noChangeAspect="1"/>
          </p:cNvGrpSpPr>
          <p:nvPr userDrawn="1"/>
        </p:nvGrpSpPr>
        <p:grpSpPr>
          <a:xfrm>
            <a:off x="1434853" y="3759923"/>
            <a:ext cx="6106143" cy="1296000"/>
            <a:chOff x="1054150" y="3696928"/>
            <a:chExt cx="7083554" cy="1503451"/>
          </a:xfrm>
        </p:grpSpPr>
        <p:pic>
          <p:nvPicPr>
            <p:cNvPr id="28" name="Immagine 9">
              <a:extLst>
                <a:ext uri="{FF2B5EF4-FFF2-40B4-BE49-F238E27FC236}">
                  <a16:creationId xmlns:a16="http://schemas.microsoft.com/office/drawing/2014/main" id="{8F7A7EAC-70E9-4175-ACD7-E7ED5F688D2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03424" y="3696928"/>
              <a:ext cx="547594" cy="864989"/>
            </a:xfrm>
            <a:prstGeom prst="rect">
              <a:avLst/>
            </a:prstGeom>
          </p:spPr>
        </p:pic>
        <p:pic>
          <p:nvPicPr>
            <p:cNvPr id="29" name="Immagine 10">
              <a:extLst>
                <a:ext uri="{FF2B5EF4-FFF2-40B4-BE49-F238E27FC236}">
                  <a16:creationId xmlns:a16="http://schemas.microsoft.com/office/drawing/2014/main" id="{7B694411-2F68-4DD9-BAB3-233DB6D25F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150" y="3844817"/>
              <a:ext cx="1846995" cy="732119"/>
            </a:xfrm>
            <a:prstGeom prst="rect">
              <a:avLst/>
            </a:prstGeom>
          </p:spPr>
        </p:pic>
        <p:pic>
          <p:nvPicPr>
            <p:cNvPr id="30" name="Immagine 11">
              <a:extLst>
                <a:ext uri="{FF2B5EF4-FFF2-40B4-BE49-F238E27FC236}">
                  <a16:creationId xmlns:a16="http://schemas.microsoft.com/office/drawing/2014/main" id="{0144BACD-B624-4827-9462-5C450D7323E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506" t="27690" r="12654" b="26918"/>
            <a:stretch/>
          </p:blipFill>
          <p:spPr>
            <a:xfrm>
              <a:off x="1447307" y="4700310"/>
              <a:ext cx="1060681" cy="471414"/>
            </a:xfrm>
            <a:prstGeom prst="rect">
              <a:avLst/>
            </a:prstGeom>
          </p:spPr>
        </p:pic>
        <p:pic>
          <p:nvPicPr>
            <p:cNvPr id="31" name="Immagine 12">
              <a:extLst>
                <a:ext uri="{FF2B5EF4-FFF2-40B4-BE49-F238E27FC236}">
                  <a16:creationId xmlns:a16="http://schemas.microsoft.com/office/drawing/2014/main" id="{D6522AED-B14D-4884-B1BE-536822685C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9375" y="4671655"/>
              <a:ext cx="1708329" cy="528724"/>
            </a:xfrm>
            <a:prstGeom prst="rect">
              <a:avLst/>
            </a:prstGeom>
          </p:spPr>
        </p:pic>
        <p:pic>
          <p:nvPicPr>
            <p:cNvPr id="32" name="Immagine 13">
              <a:extLst>
                <a:ext uri="{FF2B5EF4-FFF2-40B4-BE49-F238E27FC236}">
                  <a16:creationId xmlns:a16="http://schemas.microsoft.com/office/drawing/2014/main" id="{8F12AE5B-4EBA-4055-AE94-811973181586}"/>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87106" y="4727672"/>
              <a:ext cx="1179010" cy="416691"/>
            </a:xfrm>
            <a:prstGeom prst="rect">
              <a:avLst/>
            </a:prstGeom>
          </p:spPr>
        </p:pic>
        <p:pic>
          <p:nvPicPr>
            <p:cNvPr id="33" name="Immagine 15">
              <a:extLst>
                <a:ext uri="{FF2B5EF4-FFF2-40B4-BE49-F238E27FC236}">
                  <a16:creationId xmlns:a16="http://schemas.microsoft.com/office/drawing/2014/main" id="{57F1E4E4-9BF7-4D25-9F2E-F89EC6E26A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57891" y="3813664"/>
              <a:ext cx="1637441" cy="645829"/>
            </a:xfrm>
            <a:prstGeom prst="rect">
              <a:avLst/>
            </a:prstGeom>
          </p:spPr>
        </p:pic>
        <p:pic>
          <p:nvPicPr>
            <p:cNvPr id="34" name="Immagine 16">
              <a:extLst>
                <a:ext uri="{FF2B5EF4-FFF2-40B4-BE49-F238E27FC236}">
                  <a16:creationId xmlns:a16="http://schemas.microsoft.com/office/drawing/2014/main" id="{6921391F-DE9A-40AF-993C-C0B8CF213C5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23001" y="3729172"/>
              <a:ext cx="1521076" cy="856111"/>
            </a:xfrm>
            <a:prstGeom prst="rect">
              <a:avLst/>
            </a:prstGeom>
          </p:spPr>
        </p:pic>
        <p:pic>
          <p:nvPicPr>
            <p:cNvPr id="27" name="Picture 26" descr="Logo, company name&#10;&#10;Description automatically generated">
              <a:extLst>
                <a:ext uri="{FF2B5EF4-FFF2-40B4-BE49-F238E27FC236}">
                  <a16:creationId xmlns:a16="http://schemas.microsoft.com/office/drawing/2014/main" id="{EBC1EE94-5016-43EE-85ED-1687566A0ACB}"/>
                </a:ext>
              </a:extLst>
            </p:cNvPr>
            <p:cNvPicPr>
              <a:picLocks noChangeAspect="1"/>
            </p:cNvPicPr>
            <p:nvPr userDrawn="1"/>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34667" b="38000"/>
            <a:stretch/>
          </p:blipFill>
          <p:spPr>
            <a:xfrm>
              <a:off x="4742436" y="4735177"/>
              <a:ext cx="1469570" cy="401681"/>
            </a:xfrm>
            <a:prstGeom prst="rect">
              <a:avLst/>
            </a:prstGeom>
            <a:solidFill>
              <a:srgbClr val="DDDDDD">
                <a:alpha val="0"/>
              </a:srgbClr>
            </a:solidFill>
          </p:spPr>
        </p:pic>
      </p:grpSp>
    </p:spTree>
    <p:extLst>
      <p:ext uri="{BB962C8B-B14F-4D97-AF65-F5344CB8AC3E}">
        <p14:creationId xmlns:p14="http://schemas.microsoft.com/office/powerpoint/2010/main" val="4071311676"/>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Ending EN-CC-BY-NC-SA_Text">
    <p:bg>
      <p:bgPr>
        <a:solidFill>
          <a:schemeClr val="bg1"/>
        </a:solidFill>
        <a:effectLst/>
      </p:bgPr>
    </p:bg>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E96997F3-6BF9-EA46-953A-DEEBAD01328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809" b="2325"/>
          <a:stretch/>
        </p:blipFill>
        <p:spPr>
          <a:xfrm>
            <a:off x="0" y="1"/>
            <a:ext cx="12208933" cy="6095716"/>
          </a:xfrm>
          <a:prstGeom prst="rect">
            <a:avLst/>
          </a:prstGeom>
        </p:spPr>
      </p:pic>
      <p:pic>
        <p:nvPicPr>
          <p:cNvPr id="10" name="Immagine 4" descr="Packall_logo">
            <a:extLst>
              <a:ext uri="{FF2B5EF4-FFF2-40B4-BE49-F238E27FC236}">
                <a16:creationId xmlns:a16="http://schemas.microsoft.com/office/drawing/2014/main" id="{D4A27348-14A6-E043-8E47-34649BDA2E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590" y="117181"/>
            <a:ext cx="7020518" cy="2417566"/>
          </a:xfrm>
          <a:prstGeom prst="rect">
            <a:avLst/>
          </a:prstGeom>
        </p:spPr>
      </p:pic>
      <p:pic>
        <p:nvPicPr>
          <p:cNvPr id="13" name="Immagine 7" descr="Co-funded by the Erasmus">
            <a:extLst>
              <a:ext uri="{FF2B5EF4-FFF2-40B4-BE49-F238E27FC236}">
                <a16:creationId xmlns:a16="http://schemas.microsoft.com/office/drawing/2014/main" id="{3846C767-8127-6A44-899A-82373EB2EDED}"/>
              </a:ext>
            </a:extLst>
          </p:cNvPr>
          <p:cNvPicPr>
            <a:picLocks noChangeAspect="1"/>
          </p:cNvPicPr>
          <p:nvPr userDrawn="1"/>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r="24555"/>
          <a:stretch/>
        </p:blipFill>
        <p:spPr>
          <a:xfrm>
            <a:off x="6083" y="6095717"/>
            <a:ext cx="2950671" cy="802923"/>
          </a:xfrm>
          <a:prstGeom prst="rect">
            <a:avLst/>
          </a:prstGeom>
        </p:spPr>
      </p:pic>
      <p:pic>
        <p:nvPicPr>
          <p:cNvPr id="24" name="Immagine 21" descr="CC_logo">
            <a:extLst>
              <a:ext uri="{FF2B5EF4-FFF2-40B4-BE49-F238E27FC236}">
                <a16:creationId xmlns:a16="http://schemas.microsoft.com/office/drawing/2014/main" id="{F16281B9-3A68-C244-AAF3-7985A40FF9CE}"/>
              </a:ext>
            </a:extLst>
          </p:cNvPr>
          <p:cNvPicPr>
            <a:picLocks noChangeAspect="1"/>
          </p:cNvPicPr>
          <p:nvPr userDrawn="1"/>
        </p:nvPicPr>
        <p:blipFill>
          <a:blip r:embed="rId5"/>
          <a:stretch>
            <a:fillRect/>
          </a:stretch>
        </p:blipFill>
        <p:spPr>
          <a:xfrm>
            <a:off x="135473" y="5202820"/>
            <a:ext cx="1413822" cy="493056"/>
          </a:xfrm>
          <a:prstGeom prst="rect">
            <a:avLst/>
          </a:prstGeom>
        </p:spPr>
      </p:pic>
      <p:sp>
        <p:nvSpPr>
          <p:cNvPr id="23" name="Rectangle 22">
            <a:extLst>
              <a:ext uri="{FF2B5EF4-FFF2-40B4-BE49-F238E27FC236}">
                <a16:creationId xmlns:a16="http://schemas.microsoft.com/office/drawing/2014/main" id="{D315ACDE-FFA5-6247-A8B1-36A8593AFF43}"/>
              </a:ext>
            </a:extLst>
          </p:cNvPr>
          <p:cNvSpPr/>
          <p:nvPr userDrawn="1"/>
        </p:nvSpPr>
        <p:spPr>
          <a:xfrm>
            <a:off x="3222503" y="6254968"/>
            <a:ext cx="5245101" cy="507831"/>
          </a:xfrm>
          <a:prstGeom prst="rect">
            <a:avLst/>
          </a:prstGeom>
        </p:spPr>
        <p:txBody>
          <a:bodyPr wrap="square">
            <a:spAutoFit/>
          </a:bodyPr>
          <a:lstStyle/>
          <a:p>
            <a:pPr algn="l"/>
            <a:r>
              <a:rPr lang="en-US" sz="900" b="0" i="0" u="none" strike="noStrike">
                <a:solidFill>
                  <a:srgbClr val="000000"/>
                </a:solidFill>
                <a:effectLst/>
                <a:latin typeface="+mn-lt"/>
              </a:rPr>
              <a:t>This project has been funded from the European Commission.</a:t>
            </a:r>
          </a:p>
          <a:p>
            <a:pPr algn="l"/>
            <a:r>
              <a:rPr lang="en-US" sz="900" b="0" i="0" u="none" strike="noStrike">
                <a:solidFill>
                  <a:srgbClr val="000000"/>
                </a:solidFill>
                <a:effectLst/>
                <a:latin typeface="+mn-lt"/>
              </a:rPr>
              <a:t>This publication [communication] reflects the views of only of the author, and the Commission cannot be held responsible for any use which may be made of the information contained therein.</a:t>
            </a:r>
          </a:p>
        </p:txBody>
      </p:sp>
      <p:grpSp>
        <p:nvGrpSpPr>
          <p:cNvPr id="2" name="Group 1">
            <a:extLst>
              <a:ext uri="{FF2B5EF4-FFF2-40B4-BE49-F238E27FC236}">
                <a16:creationId xmlns:a16="http://schemas.microsoft.com/office/drawing/2014/main" id="{19EE6688-0C6A-4515-9285-71A1434C975D}"/>
              </a:ext>
            </a:extLst>
          </p:cNvPr>
          <p:cNvGrpSpPr>
            <a:grpSpLocks noChangeAspect="1"/>
          </p:cNvGrpSpPr>
          <p:nvPr userDrawn="1"/>
        </p:nvGrpSpPr>
        <p:grpSpPr>
          <a:xfrm>
            <a:off x="1434853" y="3458002"/>
            <a:ext cx="6106143" cy="1296000"/>
            <a:chOff x="1054150" y="3696928"/>
            <a:chExt cx="7083554" cy="1503451"/>
          </a:xfrm>
        </p:grpSpPr>
        <p:pic>
          <p:nvPicPr>
            <p:cNvPr id="28" name="Immagine 9">
              <a:extLst>
                <a:ext uri="{FF2B5EF4-FFF2-40B4-BE49-F238E27FC236}">
                  <a16:creationId xmlns:a16="http://schemas.microsoft.com/office/drawing/2014/main" id="{8F7A7EAC-70E9-4175-ACD7-E7ED5F688D2E}"/>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03424" y="3696928"/>
              <a:ext cx="547594" cy="864989"/>
            </a:xfrm>
            <a:prstGeom prst="rect">
              <a:avLst/>
            </a:prstGeom>
          </p:spPr>
        </p:pic>
        <p:pic>
          <p:nvPicPr>
            <p:cNvPr id="29" name="Immagine 10">
              <a:extLst>
                <a:ext uri="{FF2B5EF4-FFF2-40B4-BE49-F238E27FC236}">
                  <a16:creationId xmlns:a16="http://schemas.microsoft.com/office/drawing/2014/main" id="{7B694411-2F68-4DD9-BAB3-233DB6D25F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150" y="3844817"/>
              <a:ext cx="1846995" cy="732119"/>
            </a:xfrm>
            <a:prstGeom prst="rect">
              <a:avLst/>
            </a:prstGeom>
          </p:spPr>
        </p:pic>
        <p:pic>
          <p:nvPicPr>
            <p:cNvPr id="30" name="Immagine 11">
              <a:extLst>
                <a:ext uri="{FF2B5EF4-FFF2-40B4-BE49-F238E27FC236}">
                  <a16:creationId xmlns:a16="http://schemas.microsoft.com/office/drawing/2014/main" id="{0144BACD-B624-4827-9462-5C450D7323E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506" t="27690" r="12654" b="26918"/>
            <a:stretch/>
          </p:blipFill>
          <p:spPr>
            <a:xfrm>
              <a:off x="1447307" y="4700310"/>
              <a:ext cx="1060681" cy="471414"/>
            </a:xfrm>
            <a:prstGeom prst="rect">
              <a:avLst/>
            </a:prstGeom>
          </p:spPr>
        </p:pic>
        <p:pic>
          <p:nvPicPr>
            <p:cNvPr id="31" name="Immagine 12">
              <a:extLst>
                <a:ext uri="{FF2B5EF4-FFF2-40B4-BE49-F238E27FC236}">
                  <a16:creationId xmlns:a16="http://schemas.microsoft.com/office/drawing/2014/main" id="{D6522AED-B14D-4884-B1BE-536822685CC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9375" y="4671655"/>
              <a:ext cx="1708329" cy="528724"/>
            </a:xfrm>
            <a:prstGeom prst="rect">
              <a:avLst/>
            </a:prstGeom>
          </p:spPr>
        </p:pic>
        <p:pic>
          <p:nvPicPr>
            <p:cNvPr id="32" name="Immagine 13">
              <a:extLst>
                <a:ext uri="{FF2B5EF4-FFF2-40B4-BE49-F238E27FC236}">
                  <a16:creationId xmlns:a16="http://schemas.microsoft.com/office/drawing/2014/main" id="{8F12AE5B-4EBA-4055-AE94-811973181586}"/>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87106" y="4727672"/>
              <a:ext cx="1179010" cy="416691"/>
            </a:xfrm>
            <a:prstGeom prst="rect">
              <a:avLst/>
            </a:prstGeom>
          </p:spPr>
        </p:pic>
        <p:pic>
          <p:nvPicPr>
            <p:cNvPr id="33" name="Immagine 15">
              <a:extLst>
                <a:ext uri="{FF2B5EF4-FFF2-40B4-BE49-F238E27FC236}">
                  <a16:creationId xmlns:a16="http://schemas.microsoft.com/office/drawing/2014/main" id="{57F1E4E4-9BF7-4D25-9F2E-F89EC6E26A6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57891" y="3813664"/>
              <a:ext cx="1637441" cy="645829"/>
            </a:xfrm>
            <a:prstGeom prst="rect">
              <a:avLst/>
            </a:prstGeom>
          </p:spPr>
        </p:pic>
        <p:pic>
          <p:nvPicPr>
            <p:cNvPr id="34" name="Immagine 16">
              <a:extLst>
                <a:ext uri="{FF2B5EF4-FFF2-40B4-BE49-F238E27FC236}">
                  <a16:creationId xmlns:a16="http://schemas.microsoft.com/office/drawing/2014/main" id="{6921391F-DE9A-40AF-993C-C0B8CF213C5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23001" y="3729172"/>
              <a:ext cx="1521076" cy="856111"/>
            </a:xfrm>
            <a:prstGeom prst="rect">
              <a:avLst/>
            </a:prstGeom>
          </p:spPr>
        </p:pic>
        <p:pic>
          <p:nvPicPr>
            <p:cNvPr id="27" name="Picture 26" descr="Logo, company name&#10;&#10;Description automatically generated">
              <a:extLst>
                <a:ext uri="{FF2B5EF4-FFF2-40B4-BE49-F238E27FC236}">
                  <a16:creationId xmlns:a16="http://schemas.microsoft.com/office/drawing/2014/main" id="{EBC1EE94-5016-43EE-85ED-1687566A0ACB}"/>
                </a:ext>
              </a:extLst>
            </p:cNvPr>
            <p:cNvPicPr>
              <a:picLocks noChangeAspect="1"/>
            </p:cNvPicPr>
            <p:nvPr userDrawn="1"/>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34667" b="38000"/>
            <a:stretch/>
          </p:blipFill>
          <p:spPr>
            <a:xfrm>
              <a:off x="4742436" y="4735177"/>
              <a:ext cx="1469570" cy="401681"/>
            </a:xfrm>
            <a:prstGeom prst="rect">
              <a:avLst/>
            </a:prstGeom>
            <a:solidFill>
              <a:srgbClr val="DDDDDD">
                <a:alpha val="0"/>
              </a:srgbClr>
            </a:solidFill>
          </p:spPr>
        </p:pic>
      </p:grpSp>
      <p:sp>
        <p:nvSpPr>
          <p:cNvPr id="20" name="Google Shape;418;p18">
            <a:extLst>
              <a:ext uri="{FF2B5EF4-FFF2-40B4-BE49-F238E27FC236}">
                <a16:creationId xmlns:a16="http://schemas.microsoft.com/office/drawing/2014/main" id="{BC580F53-D9A9-46DA-881D-365F159F16FC}"/>
              </a:ext>
            </a:extLst>
          </p:cNvPr>
          <p:cNvSpPr/>
          <p:nvPr userDrawn="1"/>
        </p:nvSpPr>
        <p:spPr>
          <a:xfrm>
            <a:off x="1739257" y="4907682"/>
            <a:ext cx="6803019" cy="108333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GB" sz="700" b="1" noProof="0" dirty="0">
                <a:solidFill>
                  <a:schemeClr val="dk1"/>
                </a:solidFill>
                <a:latin typeface="+mn-lt"/>
                <a:ea typeface="Arial"/>
                <a:cs typeface="Arial"/>
                <a:sym typeface="Arial"/>
              </a:rPr>
              <a:t>Copyright: CC BY-NC-SA 4.0:</a:t>
            </a:r>
            <a:r>
              <a:rPr lang="en-GB" sz="700" noProof="0" dirty="0">
                <a:solidFill>
                  <a:schemeClr val="dk1"/>
                </a:solidFill>
                <a:latin typeface="+mn-lt"/>
                <a:ea typeface="Arial"/>
                <a:cs typeface="Arial"/>
                <a:sym typeface="Arial"/>
              </a:rPr>
              <a:t>  </a:t>
            </a:r>
            <a:r>
              <a:rPr lang="en-GB" sz="700" u="sng" noProof="0" dirty="0">
                <a:solidFill>
                  <a:srgbClr val="0000FF"/>
                </a:solidFill>
                <a:latin typeface="+mn-lt"/>
                <a:ea typeface="Arial"/>
                <a:cs typeface="Arial"/>
                <a:sym typeface="Arial"/>
                <a:hlinkClick r:id="rId14">
                  <a:extLst>
                    <a:ext uri="{A12FA001-AC4F-418D-AE19-62706E023703}">
                      <ahyp:hlinkClr xmlns:ahyp="http://schemas.microsoft.com/office/drawing/2018/hyperlinkcolor" val="tx"/>
                    </a:ext>
                  </a:extLst>
                </a:hlinkClick>
              </a:rPr>
              <a:t>https://creativecommons.org/licenses/by-nc-sa/4.0/</a:t>
            </a:r>
            <a:endParaRPr lang="en-GB" sz="700" noProof="0" dirty="0">
              <a:solidFill>
                <a:schemeClr val="dk1"/>
              </a:solidFill>
              <a:latin typeface="+mn-lt"/>
              <a:ea typeface="Arial"/>
              <a:cs typeface="Arial"/>
              <a:sym typeface="Arial"/>
            </a:endParaRPr>
          </a:p>
          <a:p>
            <a:pPr marL="0" marR="0" lvl="0" indent="0" algn="just" rtl="0">
              <a:lnSpc>
                <a:spcPct val="115000"/>
              </a:lnSpc>
              <a:spcBef>
                <a:spcPts val="0"/>
              </a:spcBef>
              <a:spcAft>
                <a:spcPts val="0"/>
              </a:spcAft>
              <a:buNone/>
            </a:pPr>
            <a:r>
              <a:rPr lang="en-GB" sz="700" noProof="0" dirty="0">
                <a:solidFill>
                  <a:schemeClr val="dk1"/>
                </a:solidFill>
                <a:latin typeface="+mn-lt"/>
                <a:ea typeface="Arial"/>
                <a:cs typeface="Arial"/>
                <a:sym typeface="Arial"/>
              </a:rPr>
              <a:t>With this license, you are free to share the copy and redistribute the material in any medium or format. You can also adapt remix, transform and build upon the material.</a:t>
            </a:r>
          </a:p>
          <a:p>
            <a:pPr marL="0" marR="0" lvl="0" indent="0" algn="just" rtl="0">
              <a:lnSpc>
                <a:spcPct val="115000"/>
              </a:lnSpc>
              <a:spcBef>
                <a:spcPts val="0"/>
              </a:spcBef>
              <a:spcAft>
                <a:spcPts val="0"/>
              </a:spcAft>
              <a:buNone/>
            </a:pPr>
            <a:r>
              <a:rPr lang="en-GB" sz="700" b="1" noProof="0" dirty="0">
                <a:solidFill>
                  <a:schemeClr val="dk1"/>
                </a:solidFill>
                <a:latin typeface="+mn-lt"/>
                <a:ea typeface="Arial"/>
                <a:cs typeface="Arial"/>
                <a:sym typeface="Arial"/>
              </a:rPr>
              <a:t>However only under the following terms:</a:t>
            </a:r>
            <a:endParaRPr lang="en-GB" sz="700" noProof="0" dirty="0">
              <a:solidFill>
                <a:schemeClr val="dk1"/>
              </a:solidFill>
              <a:latin typeface="+mn-lt"/>
              <a:ea typeface="Arial"/>
              <a:cs typeface="Arial"/>
              <a:sym typeface="Arial"/>
            </a:endParaRPr>
          </a:p>
          <a:p>
            <a:pPr marL="0" marR="0" lvl="0" indent="0" algn="just" rtl="0">
              <a:lnSpc>
                <a:spcPct val="115000"/>
              </a:lnSpc>
              <a:spcBef>
                <a:spcPts val="0"/>
              </a:spcBef>
              <a:spcAft>
                <a:spcPts val="0"/>
              </a:spcAft>
              <a:buNone/>
            </a:pPr>
            <a:r>
              <a:rPr lang="en-GB" sz="700" b="1" noProof="0" dirty="0">
                <a:solidFill>
                  <a:schemeClr val="dk1"/>
                </a:solidFill>
                <a:latin typeface="+mn-lt"/>
                <a:ea typeface="Arial"/>
                <a:cs typeface="Arial"/>
                <a:sym typeface="Arial"/>
              </a:rPr>
              <a:t>Attribution — </a:t>
            </a:r>
            <a:r>
              <a:rPr lang="en-GB" sz="700" noProof="0" dirty="0">
                <a:solidFill>
                  <a:schemeClr val="dk1"/>
                </a:solidFill>
                <a:latin typeface="+mn-lt"/>
                <a:ea typeface="Arial"/>
                <a:cs typeface="Arial"/>
                <a:sym typeface="Arial"/>
              </a:rPr>
              <a:t>you must give appropriate credit, provide a link to the license, and indicate if changes were made. You may do so in any reasonable manner, but not in any way that suggests the licensor</a:t>
            </a:r>
            <a:r>
              <a:rPr lang="en-GB" sz="700" noProof="0" dirty="0">
                <a:solidFill>
                  <a:schemeClr val="tx1"/>
                </a:solidFill>
                <a:latin typeface="+mn-lt"/>
                <a:ea typeface="+mn-ea"/>
                <a:cs typeface="+mn-cs"/>
                <a:sym typeface="Arial"/>
              </a:rPr>
              <a:t> </a:t>
            </a:r>
            <a:r>
              <a:rPr lang="en-GB" sz="700" noProof="0" dirty="0">
                <a:solidFill>
                  <a:schemeClr val="dk1"/>
                </a:solidFill>
                <a:latin typeface="+mn-lt"/>
                <a:ea typeface="Arial"/>
                <a:cs typeface="Arial"/>
                <a:sym typeface="Arial"/>
              </a:rPr>
              <a:t>endorses you or your use.</a:t>
            </a:r>
          </a:p>
          <a:p>
            <a:pPr marL="0" marR="0" lvl="0" indent="0" algn="just" rtl="0">
              <a:lnSpc>
                <a:spcPct val="115000"/>
              </a:lnSpc>
              <a:spcBef>
                <a:spcPts val="0"/>
              </a:spcBef>
              <a:spcAft>
                <a:spcPts val="0"/>
              </a:spcAft>
              <a:buNone/>
            </a:pPr>
            <a:r>
              <a:rPr lang="en-GB" sz="700" b="1" noProof="0" dirty="0" err="1">
                <a:solidFill>
                  <a:schemeClr val="dk1"/>
                </a:solidFill>
                <a:latin typeface="+mn-lt"/>
                <a:ea typeface="Arial"/>
                <a:cs typeface="Arial"/>
                <a:sym typeface="Arial"/>
              </a:rPr>
              <a:t>NonCommercial</a:t>
            </a:r>
            <a:r>
              <a:rPr lang="en-GB" sz="700" noProof="0" dirty="0">
                <a:solidFill>
                  <a:schemeClr val="dk1"/>
                </a:solidFill>
                <a:latin typeface="+mn-lt"/>
                <a:ea typeface="Arial"/>
                <a:cs typeface="Arial"/>
                <a:sym typeface="Arial"/>
              </a:rPr>
              <a:t> — you may not use the material for commercial purposes.</a:t>
            </a:r>
          </a:p>
          <a:p>
            <a:pPr marL="0" marR="0" lvl="0" indent="0" algn="just" rtl="0">
              <a:lnSpc>
                <a:spcPct val="115000"/>
              </a:lnSpc>
              <a:spcBef>
                <a:spcPts val="0"/>
              </a:spcBef>
              <a:spcAft>
                <a:spcPts val="0"/>
              </a:spcAft>
              <a:buNone/>
            </a:pPr>
            <a:r>
              <a:rPr lang="en-GB" sz="700" b="1" noProof="0" dirty="0" err="1">
                <a:solidFill>
                  <a:schemeClr val="dk1"/>
                </a:solidFill>
                <a:latin typeface="+mn-lt"/>
                <a:ea typeface="Arial"/>
                <a:cs typeface="Arial"/>
                <a:sym typeface="Arial"/>
              </a:rPr>
              <a:t>ShareAlike</a:t>
            </a:r>
            <a:r>
              <a:rPr lang="en-GB" sz="700" b="1" noProof="0" dirty="0">
                <a:solidFill>
                  <a:schemeClr val="dk1"/>
                </a:solidFill>
                <a:latin typeface="+mn-lt"/>
                <a:ea typeface="Arial"/>
                <a:cs typeface="Arial"/>
                <a:sym typeface="Arial"/>
              </a:rPr>
              <a:t> — </a:t>
            </a:r>
            <a:r>
              <a:rPr lang="en-GB" sz="700" noProof="0" dirty="0">
                <a:solidFill>
                  <a:schemeClr val="dk1"/>
                </a:solidFill>
                <a:latin typeface="+mn-lt"/>
                <a:ea typeface="Arial"/>
                <a:cs typeface="Arial"/>
                <a:sym typeface="Arial"/>
              </a:rPr>
              <a:t>if you remix, transform, or build upon the material, you must distribute your contributions under the same license as the original.</a:t>
            </a:r>
          </a:p>
          <a:p>
            <a:pPr marL="0" marR="0" lvl="0" indent="0" algn="just" rtl="0">
              <a:lnSpc>
                <a:spcPct val="115000"/>
              </a:lnSpc>
              <a:spcBef>
                <a:spcPts val="0"/>
              </a:spcBef>
              <a:spcAft>
                <a:spcPts val="0"/>
              </a:spcAft>
              <a:buNone/>
            </a:pPr>
            <a:r>
              <a:rPr lang="en-GB" sz="700" b="1" noProof="0" dirty="0">
                <a:solidFill>
                  <a:schemeClr val="dk1"/>
                </a:solidFill>
                <a:latin typeface="+mn-lt"/>
                <a:ea typeface="Arial"/>
                <a:cs typeface="Arial"/>
                <a:sym typeface="Arial"/>
              </a:rPr>
              <a:t>No additional restrictions — </a:t>
            </a:r>
            <a:r>
              <a:rPr lang="en-GB" sz="700" noProof="0" dirty="0">
                <a:solidFill>
                  <a:schemeClr val="dk1"/>
                </a:solidFill>
                <a:latin typeface="+mn-lt"/>
                <a:ea typeface="Arial"/>
                <a:cs typeface="Arial"/>
                <a:sym typeface="Arial"/>
              </a:rPr>
              <a:t>you may not apply legal terms or technological measures that legally restrict others from doing anything the license permits.</a:t>
            </a:r>
          </a:p>
        </p:txBody>
      </p:sp>
    </p:spTree>
    <p:extLst>
      <p:ext uri="{BB962C8B-B14F-4D97-AF65-F5344CB8AC3E}">
        <p14:creationId xmlns:p14="http://schemas.microsoft.com/office/powerpoint/2010/main" val="2396132908"/>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5" name="Immagine 3">
            <a:extLst>
              <a:ext uri="{FF2B5EF4-FFF2-40B4-BE49-F238E27FC236}">
                <a16:creationId xmlns:a16="http://schemas.microsoft.com/office/drawing/2014/main" id="{167128EC-971E-0143-9CC8-352A75FFCAD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809"/>
          <a:stretch/>
        </p:blipFill>
        <p:spPr>
          <a:xfrm>
            <a:off x="0" y="0"/>
            <a:ext cx="12208933" cy="6921910"/>
          </a:xfrm>
          <a:prstGeom prst="rect">
            <a:avLst/>
          </a:prstGeom>
        </p:spPr>
      </p:pic>
      <p:pic>
        <p:nvPicPr>
          <p:cNvPr id="16" name="Immagine 4" descr="Packalli_logo">
            <a:extLst>
              <a:ext uri="{FF2B5EF4-FFF2-40B4-BE49-F238E27FC236}">
                <a16:creationId xmlns:a16="http://schemas.microsoft.com/office/drawing/2014/main" id="{D1C419B6-6818-2C4F-98C4-798F3CD3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590" y="117180"/>
            <a:ext cx="7373127" cy="2538989"/>
          </a:xfrm>
          <a:prstGeom prst="rect">
            <a:avLst/>
          </a:prstGeom>
        </p:spPr>
      </p:pic>
      <p:sp>
        <p:nvSpPr>
          <p:cNvPr id="17" name="Rettangolo 5">
            <a:extLst>
              <a:ext uri="{FF2B5EF4-FFF2-40B4-BE49-F238E27FC236}">
                <a16:creationId xmlns:a16="http://schemas.microsoft.com/office/drawing/2014/main" id="{410E1AB5-6FBC-0340-8EE7-59D1548F3D2D}"/>
              </a:ext>
            </a:extLst>
          </p:cNvPr>
          <p:cNvSpPr/>
          <p:nvPr userDrawn="1"/>
        </p:nvSpPr>
        <p:spPr>
          <a:xfrm>
            <a:off x="268590" y="3924031"/>
            <a:ext cx="8327377" cy="1938992"/>
          </a:xfrm>
          <a:prstGeom prst="rect">
            <a:avLst/>
          </a:prstGeom>
        </p:spPr>
        <p:txBody>
          <a:bodyPr wrap="square">
            <a:spAutoFit/>
          </a:bodyPr>
          <a:lstStyle/>
          <a:p>
            <a:pPr algn="ctr"/>
            <a:r>
              <a:rPr lang="en-US" sz="2400" b="1" dirty="0"/>
              <a:t>Training program: modules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New materials and biomaterials</a:t>
            </a:r>
          </a:p>
          <a:p>
            <a:pPr marL="285750" indent="-285750" algn="ctr">
              <a:buFont typeface="Arial" panose="020B0604020202020204" pitchFamily="34" charset="0"/>
              <a:buChar char="•"/>
            </a:pPr>
            <a:r>
              <a:rPr lang="en-US" sz="2400" b="1" dirty="0"/>
              <a:t>Eco-design &amp; novel manufacturing processing</a:t>
            </a:r>
          </a:p>
          <a:p>
            <a:pPr marL="285750" indent="-285750" algn="ctr">
              <a:buFont typeface="Arial" panose="020B0604020202020204" pitchFamily="34" charset="0"/>
              <a:buChar char="•"/>
            </a:pPr>
            <a:r>
              <a:rPr lang="it-IT" sz="2400" dirty="0"/>
              <a:t>Residue management and valorisation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Citizen and Consumer Engagement</a:t>
            </a:r>
            <a:endParaRPr lang="it-IT" sz="2400" dirty="0"/>
          </a:p>
        </p:txBody>
      </p:sp>
      <p:pic>
        <p:nvPicPr>
          <p:cNvPr id="7" name="Immagine 7" descr="EU_logo">
            <a:extLst>
              <a:ext uri="{FF2B5EF4-FFF2-40B4-BE49-F238E27FC236}">
                <a16:creationId xmlns:a16="http://schemas.microsoft.com/office/drawing/2014/main" id="{F60A12C6-38DC-495B-A2CF-32217C65B587}"/>
              </a:ext>
            </a:extLst>
          </p:cNvPr>
          <p:cNvPicPr>
            <a:picLocks noChangeAspect="1"/>
          </p:cNvPicPr>
          <p:nvPr userDrawn="1"/>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r="24555"/>
          <a:stretch/>
        </p:blipFill>
        <p:spPr>
          <a:xfrm>
            <a:off x="143079" y="6104195"/>
            <a:ext cx="3005029" cy="817715"/>
          </a:xfrm>
          <a:prstGeom prst="rect">
            <a:avLst/>
          </a:prstGeom>
        </p:spPr>
      </p:pic>
      <p:sp>
        <p:nvSpPr>
          <p:cNvPr id="8" name="Rectangle 7">
            <a:extLst>
              <a:ext uri="{FF2B5EF4-FFF2-40B4-BE49-F238E27FC236}">
                <a16:creationId xmlns:a16="http://schemas.microsoft.com/office/drawing/2014/main" id="{54875211-EAFC-4F45-8DFD-A9A9C7CBC79C}"/>
              </a:ext>
            </a:extLst>
          </p:cNvPr>
          <p:cNvSpPr/>
          <p:nvPr userDrawn="1"/>
        </p:nvSpPr>
        <p:spPr>
          <a:xfrm>
            <a:off x="3242770" y="6276355"/>
            <a:ext cx="5245101" cy="507831"/>
          </a:xfrm>
          <a:prstGeom prst="rect">
            <a:avLst/>
          </a:prstGeom>
        </p:spPr>
        <p:txBody>
          <a:bodyPr wrap="square">
            <a:spAutoFit/>
          </a:bodyPr>
          <a:lstStyle/>
          <a:p>
            <a:pPr algn="l"/>
            <a:r>
              <a:rPr lang="en-US" sz="900" b="0" i="0" u="none" strike="noStrike">
                <a:solidFill>
                  <a:srgbClr val="000000"/>
                </a:solidFill>
                <a:effectLst/>
                <a:latin typeface="+mn-lt"/>
              </a:rPr>
              <a:t>This project has been funded from the European Commission.</a:t>
            </a:r>
          </a:p>
          <a:p>
            <a:pPr algn="l"/>
            <a:r>
              <a:rPr lang="en-US" sz="900" b="0" i="0" u="none" strike="noStrike">
                <a:solidFill>
                  <a:srgbClr val="000000"/>
                </a:solidFill>
                <a:effectLst/>
                <a:latin typeface="+mn-lt"/>
              </a:rPr>
              <a:t>This publication [communication] reflects the views of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 purple">
    <p:bg>
      <p:bgPr>
        <a:solidFill>
          <a:schemeClr val="bg1"/>
        </a:solidFill>
        <a:effectLst/>
      </p:bgPr>
    </p:bg>
    <p:spTree>
      <p:nvGrpSpPr>
        <p:cNvPr id="1" name=""/>
        <p:cNvGrpSpPr/>
        <p:nvPr/>
      </p:nvGrpSpPr>
      <p:grpSpPr>
        <a:xfrm>
          <a:off x="0" y="0"/>
          <a:ext cx="0" cy="0"/>
          <a:chOff x="0" y="0"/>
          <a:chExt cx="0" cy="0"/>
        </a:xfrm>
      </p:grpSpPr>
      <p:pic>
        <p:nvPicPr>
          <p:cNvPr id="15" name="Immagine 3">
            <a:extLst>
              <a:ext uri="{FF2B5EF4-FFF2-40B4-BE49-F238E27FC236}">
                <a16:creationId xmlns:a16="http://schemas.microsoft.com/office/drawing/2014/main" id="{167128EC-971E-0143-9CC8-352A75FFCAD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809"/>
          <a:stretch/>
        </p:blipFill>
        <p:spPr>
          <a:xfrm>
            <a:off x="0" y="0"/>
            <a:ext cx="12208933" cy="6921910"/>
          </a:xfrm>
          <a:prstGeom prst="rect">
            <a:avLst/>
          </a:prstGeom>
        </p:spPr>
      </p:pic>
      <p:pic>
        <p:nvPicPr>
          <p:cNvPr id="16" name="Immagine 4" descr="Packalli_logo">
            <a:extLst>
              <a:ext uri="{FF2B5EF4-FFF2-40B4-BE49-F238E27FC236}">
                <a16:creationId xmlns:a16="http://schemas.microsoft.com/office/drawing/2014/main" id="{D1C419B6-6818-2C4F-98C4-798F3CD3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590" y="117180"/>
            <a:ext cx="7373127" cy="2538989"/>
          </a:xfrm>
          <a:prstGeom prst="rect">
            <a:avLst/>
          </a:prstGeom>
        </p:spPr>
      </p:pic>
      <p:sp>
        <p:nvSpPr>
          <p:cNvPr id="17" name="Rettangolo 5">
            <a:extLst>
              <a:ext uri="{FF2B5EF4-FFF2-40B4-BE49-F238E27FC236}">
                <a16:creationId xmlns:a16="http://schemas.microsoft.com/office/drawing/2014/main" id="{410E1AB5-6FBC-0340-8EE7-59D1548F3D2D}"/>
              </a:ext>
            </a:extLst>
          </p:cNvPr>
          <p:cNvSpPr/>
          <p:nvPr userDrawn="1"/>
        </p:nvSpPr>
        <p:spPr>
          <a:xfrm>
            <a:off x="268590" y="3924031"/>
            <a:ext cx="8327377" cy="1938992"/>
          </a:xfrm>
          <a:prstGeom prst="rect">
            <a:avLst/>
          </a:prstGeom>
        </p:spPr>
        <p:txBody>
          <a:bodyPr wrap="square">
            <a:spAutoFit/>
          </a:bodyPr>
          <a:lstStyle/>
          <a:p>
            <a:pPr algn="ctr"/>
            <a:r>
              <a:rPr lang="en-US" sz="2400" b="1" dirty="0"/>
              <a:t>Training program: modules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New materials and biomaterials</a:t>
            </a:r>
          </a:p>
          <a:p>
            <a:pPr marL="285750" indent="-285750" algn="ctr">
              <a:buFont typeface="Arial" panose="020B0604020202020204" pitchFamily="34" charset="0"/>
              <a:buChar char="•"/>
            </a:pPr>
            <a:r>
              <a:rPr lang="en-US" sz="2400" b="0" dirty="0"/>
              <a:t>Eco-design &amp; novel manufacturing processing</a:t>
            </a:r>
          </a:p>
          <a:p>
            <a:pPr marL="285750" indent="-285750" algn="ctr">
              <a:buFont typeface="Arial" panose="020B0604020202020204" pitchFamily="34" charset="0"/>
              <a:buChar char="•"/>
            </a:pPr>
            <a:r>
              <a:rPr lang="it-IT" sz="2400" b="1" dirty="0"/>
              <a:t>Residue management and valorisation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Citizen and Consumer Engagement</a:t>
            </a:r>
            <a:endParaRPr lang="it-IT" sz="2400" dirty="0"/>
          </a:p>
        </p:txBody>
      </p:sp>
      <p:pic>
        <p:nvPicPr>
          <p:cNvPr id="7" name="Immagine 7" descr="EU_logo">
            <a:extLst>
              <a:ext uri="{FF2B5EF4-FFF2-40B4-BE49-F238E27FC236}">
                <a16:creationId xmlns:a16="http://schemas.microsoft.com/office/drawing/2014/main" id="{45662CCB-1C23-4C7F-AC5F-D711119CE7E1}"/>
              </a:ext>
            </a:extLst>
          </p:cNvPr>
          <p:cNvPicPr>
            <a:picLocks noChangeAspect="1"/>
          </p:cNvPicPr>
          <p:nvPr userDrawn="1"/>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r="24555"/>
          <a:stretch/>
        </p:blipFill>
        <p:spPr>
          <a:xfrm>
            <a:off x="143079" y="6104195"/>
            <a:ext cx="3005029" cy="817715"/>
          </a:xfrm>
          <a:prstGeom prst="rect">
            <a:avLst/>
          </a:prstGeom>
        </p:spPr>
      </p:pic>
      <p:sp>
        <p:nvSpPr>
          <p:cNvPr id="8" name="Rectangle 7">
            <a:extLst>
              <a:ext uri="{FF2B5EF4-FFF2-40B4-BE49-F238E27FC236}">
                <a16:creationId xmlns:a16="http://schemas.microsoft.com/office/drawing/2014/main" id="{C411D24E-790B-44A6-B76E-3712DD2A8DF7}"/>
              </a:ext>
            </a:extLst>
          </p:cNvPr>
          <p:cNvSpPr/>
          <p:nvPr userDrawn="1"/>
        </p:nvSpPr>
        <p:spPr>
          <a:xfrm>
            <a:off x="3242770" y="6276355"/>
            <a:ext cx="5245101" cy="507831"/>
          </a:xfrm>
          <a:prstGeom prst="rect">
            <a:avLst/>
          </a:prstGeom>
        </p:spPr>
        <p:txBody>
          <a:bodyPr wrap="square">
            <a:spAutoFit/>
          </a:bodyPr>
          <a:lstStyle/>
          <a:p>
            <a:pPr algn="l"/>
            <a:r>
              <a:rPr lang="en-US" sz="900" b="0" i="0" u="none" strike="noStrike">
                <a:solidFill>
                  <a:srgbClr val="000000"/>
                </a:solidFill>
                <a:effectLst/>
                <a:latin typeface="+mn-lt"/>
              </a:rPr>
              <a:t>This project has been funded from the European Commission.</a:t>
            </a:r>
          </a:p>
          <a:p>
            <a:pPr algn="l"/>
            <a:r>
              <a:rPr lang="en-US" sz="900" b="0" i="0" u="none" strike="noStrike">
                <a:solidFill>
                  <a:srgbClr val="000000"/>
                </a:solidFill>
                <a:effectLst/>
                <a:latin typeface="+mn-lt"/>
              </a:rPr>
              <a:t>This publication [communication] reflects the views of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2811036680"/>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 purple">
    <p:bg>
      <p:bgPr>
        <a:solidFill>
          <a:schemeClr val="bg1"/>
        </a:solidFill>
        <a:effectLst/>
      </p:bgPr>
    </p:bg>
    <p:spTree>
      <p:nvGrpSpPr>
        <p:cNvPr id="1" name=""/>
        <p:cNvGrpSpPr/>
        <p:nvPr/>
      </p:nvGrpSpPr>
      <p:grpSpPr>
        <a:xfrm>
          <a:off x="0" y="0"/>
          <a:ext cx="0" cy="0"/>
          <a:chOff x="0" y="0"/>
          <a:chExt cx="0" cy="0"/>
        </a:xfrm>
      </p:grpSpPr>
      <p:pic>
        <p:nvPicPr>
          <p:cNvPr id="15" name="Immagine 3">
            <a:extLst>
              <a:ext uri="{FF2B5EF4-FFF2-40B4-BE49-F238E27FC236}">
                <a16:creationId xmlns:a16="http://schemas.microsoft.com/office/drawing/2014/main" id="{167128EC-971E-0143-9CC8-352A75FFCAD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809"/>
          <a:stretch/>
        </p:blipFill>
        <p:spPr>
          <a:xfrm>
            <a:off x="0" y="0"/>
            <a:ext cx="12208933" cy="6921910"/>
          </a:xfrm>
          <a:prstGeom prst="rect">
            <a:avLst/>
          </a:prstGeom>
        </p:spPr>
      </p:pic>
      <p:pic>
        <p:nvPicPr>
          <p:cNvPr id="16" name="Immagine 4" descr="Packalli_logo">
            <a:extLst>
              <a:ext uri="{FF2B5EF4-FFF2-40B4-BE49-F238E27FC236}">
                <a16:creationId xmlns:a16="http://schemas.microsoft.com/office/drawing/2014/main" id="{D1C419B6-6818-2C4F-98C4-798F3CD3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590" y="117180"/>
            <a:ext cx="7373127" cy="2538989"/>
          </a:xfrm>
          <a:prstGeom prst="rect">
            <a:avLst/>
          </a:prstGeom>
        </p:spPr>
      </p:pic>
      <p:sp>
        <p:nvSpPr>
          <p:cNvPr id="17" name="Rettangolo 5">
            <a:extLst>
              <a:ext uri="{FF2B5EF4-FFF2-40B4-BE49-F238E27FC236}">
                <a16:creationId xmlns:a16="http://schemas.microsoft.com/office/drawing/2014/main" id="{410E1AB5-6FBC-0340-8EE7-59D1548F3D2D}"/>
              </a:ext>
            </a:extLst>
          </p:cNvPr>
          <p:cNvSpPr/>
          <p:nvPr userDrawn="1"/>
        </p:nvSpPr>
        <p:spPr>
          <a:xfrm>
            <a:off x="268590" y="3924031"/>
            <a:ext cx="8327377" cy="1938992"/>
          </a:xfrm>
          <a:prstGeom prst="rect">
            <a:avLst/>
          </a:prstGeom>
        </p:spPr>
        <p:txBody>
          <a:bodyPr wrap="square">
            <a:spAutoFit/>
          </a:bodyPr>
          <a:lstStyle/>
          <a:p>
            <a:pPr algn="ctr"/>
            <a:r>
              <a:rPr lang="en-US" sz="2400" b="1" dirty="0"/>
              <a:t>Training program: modules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t>New materials and biomaterials</a:t>
            </a:r>
          </a:p>
          <a:p>
            <a:pPr marL="285750" indent="-285750" algn="ctr">
              <a:buFont typeface="Arial" panose="020B0604020202020204" pitchFamily="34" charset="0"/>
              <a:buChar char="•"/>
            </a:pPr>
            <a:r>
              <a:rPr lang="en-US" sz="2400" b="0" dirty="0"/>
              <a:t>Eco-design &amp; novel manufacturing processing</a:t>
            </a:r>
          </a:p>
          <a:p>
            <a:pPr marL="285750" indent="-285750" algn="ctr">
              <a:buFont typeface="Arial" panose="020B0604020202020204" pitchFamily="34" charset="0"/>
              <a:buChar char="•"/>
            </a:pPr>
            <a:r>
              <a:rPr lang="it-IT" sz="2400" dirty="0"/>
              <a:t>Residue management and valorisation</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Citizen and Consumer Engagement</a:t>
            </a:r>
            <a:endParaRPr lang="it-IT" sz="2400" b="1" dirty="0"/>
          </a:p>
        </p:txBody>
      </p:sp>
      <p:pic>
        <p:nvPicPr>
          <p:cNvPr id="19" name="Immagine 7" descr="EU_logo">
            <a:extLst>
              <a:ext uri="{FF2B5EF4-FFF2-40B4-BE49-F238E27FC236}">
                <a16:creationId xmlns:a16="http://schemas.microsoft.com/office/drawing/2014/main" id="{AEF6CB82-96A8-4942-B233-86B4C09CE06F}"/>
              </a:ext>
            </a:extLst>
          </p:cNvPr>
          <p:cNvPicPr>
            <a:picLocks noChangeAspect="1"/>
          </p:cNvPicPr>
          <p:nvPr userDrawn="1"/>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r="24555"/>
          <a:stretch/>
        </p:blipFill>
        <p:spPr>
          <a:xfrm>
            <a:off x="143079" y="6104195"/>
            <a:ext cx="3005029" cy="817715"/>
          </a:xfrm>
          <a:prstGeom prst="rect">
            <a:avLst/>
          </a:prstGeom>
        </p:spPr>
      </p:pic>
      <p:sp>
        <p:nvSpPr>
          <p:cNvPr id="2" name="Rectangle 1">
            <a:extLst>
              <a:ext uri="{FF2B5EF4-FFF2-40B4-BE49-F238E27FC236}">
                <a16:creationId xmlns:a16="http://schemas.microsoft.com/office/drawing/2014/main" id="{0BB68F41-5CCE-1A42-806A-EECEA44C4E94}"/>
              </a:ext>
            </a:extLst>
          </p:cNvPr>
          <p:cNvSpPr/>
          <p:nvPr userDrawn="1"/>
        </p:nvSpPr>
        <p:spPr>
          <a:xfrm>
            <a:off x="3242770" y="6276355"/>
            <a:ext cx="5245101" cy="507831"/>
          </a:xfrm>
          <a:prstGeom prst="rect">
            <a:avLst/>
          </a:prstGeom>
        </p:spPr>
        <p:txBody>
          <a:bodyPr wrap="square">
            <a:spAutoFit/>
          </a:bodyPr>
          <a:lstStyle/>
          <a:p>
            <a:pPr algn="l"/>
            <a:r>
              <a:rPr lang="en-US" sz="900" b="0" i="0" u="none" strike="noStrike">
                <a:solidFill>
                  <a:srgbClr val="000000"/>
                </a:solidFill>
                <a:effectLst/>
                <a:latin typeface="+mn-lt"/>
              </a:rPr>
              <a:t>This project has been funded from the European Commission.</a:t>
            </a:r>
          </a:p>
          <a:p>
            <a:pPr algn="l"/>
            <a:r>
              <a:rPr lang="en-US" sz="900" b="0" i="0" u="none" strike="noStrike">
                <a:solidFill>
                  <a:srgbClr val="000000"/>
                </a:solidFill>
                <a:effectLst/>
                <a:latin typeface="+mn-lt"/>
              </a:rPr>
              <a:t>This publication [communication] reflects the views of only of the author, and the Commission cannot be held responsible for any use which may be made of the information contained therein.</a:t>
            </a:r>
          </a:p>
        </p:txBody>
      </p:sp>
    </p:spTree>
    <p:extLst>
      <p:ext uri="{BB962C8B-B14F-4D97-AF65-F5344CB8AC3E}">
        <p14:creationId xmlns:p14="http://schemas.microsoft.com/office/powerpoint/2010/main" val="145974853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FC9D-4EA6-174B-909F-E85FB63C3726}"/>
              </a:ext>
            </a:extLst>
          </p:cNvPr>
          <p:cNvSpPr>
            <a:spLocks noGrp="1"/>
          </p:cNvSpPr>
          <p:nvPr>
            <p:ph type="title"/>
          </p:nvPr>
        </p:nvSpPr>
        <p:spPr/>
        <p:txBody>
          <a:bodyPr/>
          <a:lstStyle/>
          <a:p>
            <a:r>
              <a:rPr lang="en-GB"/>
              <a:t>Click to edit Master title style</a:t>
            </a:r>
            <a:endParaRPr lang="en-FI"/>
          </a:p>
        </p:txBody>
      </p:sp>
      <p:sp>
        <p:nvSpPr>
          <p:cNvPr id="5" name="Footer Placeholder 4">
            <a:extLst>
              <a:ext uri="{FF2B5EF4-FFF2-40B4-BE49-F238E27FC236}">
                <a16:creationId xmlns:a16="http://schemas.microsoft.com/office/drawing/2014/main" id="{5452A412-CBA4-214A-B30A-D357C1CD18FA}"/>
              </a:ext>
            </a:extLst>
          </p:cNvPr>
          <p:cNvSpPr>
            <a:spLocks noGrp="1"/>
          </p:cNvSpPr>
          <p:nvPr>
            <p:ph type="ftr" sz="quarter" idx="12"/>
          </p:nvPr>
        </p:nvSpPr>
        <p:spPr/>
        <p:txBody>
          <a:bodyPr/>
          <a:lstStyle/>
          <a:p>
            <a:endParaRPr lang="fi-FI"/>
          </a:p>
        </p:txBody>
      </p:sp>
    </p:spTree>
    <p:extLst>
      <p:ext uri="{BB962C8B-B14F-4D97-AF65-F5344CB8AC3E}">
        <p14:creationId xmlns:p14="http://schemas.microsoft.com/office/powerpoint/2010/main" val="337734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50863" y="2757600"/>
            <a:ext cx="11090275" cy="1440000"/>
          </a:xfrm>
          <a:prstGeom prst="rect">
            <a:avLst/>
          </a:prstGeom>
        </p:spPr>
        <p:txBody>
          <a:bodyPr anchor="b">
            <a:noAutofit/>
          </a:bodyPr>
          <a:lstStyle>
            <a:lvl1pPr algn="ctr">
              <a:defRPr sz="5400">
                <a:solidFill>
                  <a:schemeClr val="tx1"/>
                </a:solidFill>
              </a:defRPr>
            </a:lvl1pPr>
          </a:lstStyle>
          <a:p>
            <a:r>
              <a:rPr lang="en-US"/>
              <a:t>Click to edit Master title style</a:t>
            </a:r>
          </a:p>
        </p:txBody>
      </p:sp>
      <p:sp>
        <p:nvSpPr>
          <p:cNvPr id="3" name="Subtitle 2"/>
          <p:cNvSpPr>
            <a:spLocks noGrp="1"/>
          </p:cNvSpPr>
          <p:nvPr>
            <p:ph type="subTitle" idx="1"/>
          </p:nvPr>
        </p:nvSpPr>
        <p:spPr>
          <a:xfrm>
            <a:off x="557589" y="4435200"/>
            <a:ext cx="11083550" cy="1440000"/>
          </a:xfrm>
        </p:spPr>
        <p:txBody>
          <a:bodyPr>
            <a:noAutofit/>
          </a:bodyPr>
          <a:lstStyle>
            <a:lvl1pPr marL="0" indent="0" algn="ctr">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10">
            <a:extLst>
              <a:ext uri="{FF2B5EF4-FFF2-40B4-BE49-F238E27FC236}">
                <a16:creationId xmlns:a16="http://schemas.microsoft.com/office/drawing/2014/main" id="{B2D621D0-61E7-E946-BBC9-24D91EEA5E2F}"/>
              </a:ext>
            </a:extLst>
          </p:cNvPr>
          <p:cNvSpPr>
            <a:spLocks noGrp="1"/>
          </p:cNvSpPr>
          <p:nvPr>
            <p:ph type="ftr" sz="quarter" idx="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fi-FI"/>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1156272"/>
            <a:ext cx="10515600" cy="64561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10400" y="1951846"/>
            <a:ext cx="10515600" cy="41512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10">
            <a:extLst>
              <a:ext uri="{FF2B5EF4-FFF2-40B4-BE49-F238E27FC236}">
                <a16:creationId xmlns:a16="http://schemas.microsoft.com/office/drawing/2014/main" id="{3405FCAB-7A18-034B-9743-CFD67A11D41C}"/>
              </a:ext>
            </a:extLst>
          </p:cNvPr>
          <p:cNvSpPr>
            <a:spLocks noGrp="1"/>
          </p:cNvSpPr>
          <p:nvPr>
            <p:ph type="ftr" sz="quarter" idx="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fi-FI"/>
          </a:p>
        </p:txBody>
      </p:sp>
    </p:spTree>
    <p:extLst>
      <p:ext uri="{BB962C8B-B14F-4D97-AF65-F5344CB8AC3E}">
        <p14:creationId xmlns:p14="http://schemas.microsoft.com/office/powerpoint/2010/main" val="138357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purpl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0400" y="6489700"/>
            <a:ext cx="6779559" cy="251947"/>
          </a:xfrm>
          <a:prstGeom prst="rect">
            <a:avLst/>
          </a:prstGeom>
        </p:spPr>
        <p:txBody>
          <a:bodyPr/>
          <a:lstStyle>
            <a:lvl1pPr>
              <a:defRPr>
                <a:solidFill>
                  <a:schemeClr val="bg1"/>
                </a:solidFill>
              </a:defRPr>
            </a:lvl1pPr>
          </a:lstStyle>
          <a:p>
            <a:endParaRPr lang="fi-FI"/>
          </a:p>
        </p:txBody>
      </p:sp>
    </p:spTree>
    <p:extLst>
      <p:ext uri="{BB962C8B-B14F-4D97-AF65-F5344CB8AC3E}">
        <p14:creationId xmlns:p14="http://schemas.microsoft.com/office/powerpoint/2010/main" val="3129843853"/>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1078174"/>
            <a:ext cx="10655486" cy="649288"/>
          </a:xfrm>
          <a:prstGeom prst="rect">
            <a:avLst/>
          </a:prstGeom>
        </p:spPr>
        <p:txBody>
          <a:bodyPr anchor="t" anchorCtr="0"/>
          <a:lstStyle/>
          <a:p>
            <a:r>
              <a:rPr lang="en-US"/>
              <a:t>Click to edit Master title style</a:t>
            </a:r>
          </a:p>
        </p:txBody>
      </p:sp>
      <p:sp>
        <p:nvSpPr>
          <p:cNvPr id="3" name="Content Placeholder 2"/>
          <p:cNvSpPr>
            <a:spLocks noGrp="1"/>
          </p:cNvSpPr>
          <p:nvPr>
            <p:ph sz="half" idx="1"/>
          </p:nvPr>
        </p:nvSpPr>
        <p:spPr>
          <a:xfrm>
            <a:off x="410400" y="1995748"/>
            <a:ext cx="5181600" cy="4054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399" y="1995748"/>
            <a:ext cx="5387465" cy="4054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E5ECB8C9-6F71-8745-9B9D-ED3B992FA1B0}"/>
              </a:ext>
            </a:extLst>
          </p:cNvPr>
          <p:cNvSpPr>
            <a:spLocks noGrp="1"/>
          </p:cNvSpPr>
          <p:nvPr>
            <p:ph type="ftr" sz="quarter" idx="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fi-FI"/>
          </a:p>
        </p:txBody>
      </p:sp>
    </p:spTree>
    <p:extLst>
      <p:ext uri="{BB962C8B-B14F-4D97-AF65-F5344CB8AC3E}">
        <p14:creationId xmlns:p14="http://schemas.microsoft.com/office/powerpoint/2010/main" val="174499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6533" y="2010734"/>
            <a:ext cx="10515600" cy="3986029"/>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1" name="Footer Placeholder 10">
            <a:extLst>
              <a:ext uri="{FF2B5EF4-FFF2-40B4-BE49-F238E27FC236}">
                <a16:creationId xmlns:a16="http://schemas.microsoft.com/office/drawing/2014/main" id="{85E40AAE-D302-7647-9D31-6971CE88E753}"/>
              </a:ext>
            </a:extLst>
          </p:cNvPr>
          <p:cNvSpPr>
            <a:spLocks noGrp="1"/>
          </p:cNvSpPr>
          <p:nvPr>
            <p:ph type="ftr" sz="quarter" idx="3"/>
          </p:nvPr>
        </p:nvSpPr>
        <p:spPr>
          <a:xfrm>
            <a:off x="410400" y="6489700"/>
            <a:ext cx="6778800" cy="254015"/>
          </a:xfrm>
          <a:prstGeom prst="rect">
            <a:avLst/>
          </a:prstGeom>
        </p:spPr>
        <p:txBody>
          <a:bodyPr vert="horz" lIns="91440" tIns="45720" rIns="91440" bIns="45720" rtlCol="0" anchor="b" anchorCtr="0"/>
          <a:lstStyle>
            <a:lvl1pPr algn="l">
              <a:defRPr sz="1000">
                <a:solidFill>
                  <a:schemeClr val="bg1">
                    <a:lumMod val="65000"/>
                  </a:schemeClr>
                </a:solidFill>
              </a:defRPr>
            </a:lvl1pPr>
          </a:lstStyle>
          <a:p>
            <a:endParaRPr lang="fi-FI"/>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1198634"/>
            <a:ext cx="10521733" cy="645785"/>
          </a:xfrm>
          <a:prstGeom prst="rect">
            <a:avLst/>
          </a:prstGeom>
        </p:spPr>
        <p:txBody>
          <a:bodyPr vert="horz" lIns="91440" tIns="45720" rIns="91440" bIns="45720" rtlCol="0" anchor="t" anchorCtr="0">
            <a:noAutofit/>
          </a:bodyPr>
          <a:lstStyle/>
          <a:p>
            <a:r>
              <a:rPr lang="fi-FI"/>
              <a:t>Muokkaa </a:t>
            </a:r>
            <a:r>
              <a:rPr lang="fi-FI" err="1"/>
              <a:t>perustyyl</a:t>
            </a:r>
            <a:r>
              <a:rPr lang="fi-FI"/>
              <a:t>. </a:t>
            </a:r>
            <a:r>
              <a:rPr lang="fi-FI" err="1"/>
              <a:t>napsautt</a:t>
            </a:r>
            <a:r>
              <a:rPr lang="fi-FI"/>
              <a:t>.</a:t>
            </a:r>
          </a:p>
        </p:txBody>
      </p:sp>
      <p:pic>
        <p:nvPicPr>
          <p:cNvPr id="8" name="Immagine 7" descr="Packall_logo">
            <a:extLst>
              <a:ext uri="{FF2B5EF4-FFF2-40B4-BE49-F238E27FC236}">
                <a16:creationId xmlns:a16="http://schemas.microsoft.com/office/drawing/2014/main" id="{33DC5F95-B950-514C-97DF-A26E2799610D}"/>
              </a:ext>
            </a:extLst>
          </p:cNvPr>
          <p:cNvPicPr>
            <a:picLocks noChangeAspect="1"/>
          </p:cNvPicPr>
          <p:nvPr userDrawn="1"/>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3015" y="148676"/>
            <a:ext cx="2032304" cy="641869"/>
          </a:xfrm>
          <a:prstGeom prst="rect">
            <a:avLst/>
          </a:prstGeom>
        </p:spPr>
      </p:pic>
      <p:pic>
        <p:nvPicPr>
          <p:cNvPr id="5" name="Picture 4" descr="Co-funded by the Erasmus+">
            <a:extLst>
              <a:ext uri="{FF2B5EF4-FFF2-40B4-BE49-F238E27FC236}">
                <a16:creationId xmlns:a16="http://schemas.microsoft.com/office/drawing/2014/main" id="{71AB2491-3B2E-CE44-A0AF-5D306547FD67}"/>
              </a:ext>
            </a:extLst>
          </p:cNvPr>
          <p:cNvPicPr>
            <a:picLocks noChangeAspect="1"/>
          </p:cNvPicPr>
          <p:nvPr userDrawn="1"/>
        </p:nvPicPr>
        <p:blipFill rotWithShape="1">
          <a:blip r:embed="rId21"/>
          <a:srcRect r="18591"/>
          <a:stretch/>
        </p:blipFill>
        <p:spPr>
          <a:xfrm>
            <a:off x="9016309" y="6041589"/>
            <a:ext cx="3175691" cy="800840"/>
          </a:xfrm>
          <a:prstGeom prst="rect">
            <a:avLst/>
          </a:prstGeom>
        </p:spPr>
      </p:pic>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10" r:id="rId1"/>
    <p:sldLayoutId id="2147483806" r:id="rId2"/>
    <p:sldLayoutId id="2147483811" r:id="rId3"/>
    <p:sldLayoutId id="2147483812" r:id="rId4"/>
    <p:sldLayoutId id="2147483808" r:id="rId5"/>
    <p:sldLayoutId id="2147483781" r:id="rId6"/>
    <p:sldLayoutId id="2147483770" r:id="rId7"/>
    <p:sldLayoutId id="2147483769" r:id="rId8"/>
    <p:sldLayoutId id="2147483772" r:id="rId9"/>
    <p:sldLayoutId id="2147483773" r:id="rId10"/>
    <p:sldLayoutId id="2147483774" r:id="rId11"/>
    <p:sldLayoutId id="2147483791" r:id="rId12"/>
    <p:sldLayoutId id="2147483800" r:id="rId13"/>
    <p:sldLayoutId id="2147483804" r:id="rId14"/>
    <p:sldLayoutId id="2147483809" r:id="rId15"/>
    <p:sldLayoutId id="2147483783" r:id="rId16"/>
    <p:sldLayoutId id="2147483807" r:id="rId17"/>
    <p:sldLayoutId id="2147483814" r:id="rId18"/>
  </p:sldLayoutIdLst>
  <p:hf sldNum="0" hdr="0" ft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p15:clr>
            <a:srgbClr val="F26B43"/>
          </p15:clr>
        </p15:guide>
        <p15:guide id="2" pos="7605">
          <p15:clr>
            <a:srgbClr val="F26B43"/>
          </p15:clr>
        </p15:guide>
        <p15:guide id="3" pos="75">
          <p15:clr>
            <a:srgbClr val="F26B43"/>
          </p15:clr>
        </p15:guide>
        <p15:guide id="4" orient="horz" pos="4247">
          <p15:clr>
            <a:srgbClr val="F26B43"/>
          </p15:clr>
        </p15:guide>
        <p15:guide id="5" pos="325">
          <p15:clr>
            <a:srgbClr val="F26B43"/>
          </p15:clr>
        </p15:guide>
        <p15:guide id="6" orient="horz" pos="4088">
          <p15:clr>
            <a:srgbClr val="F26B43"/>
          </p15:clr>
        </p15:guide>
        <p15:guide id="7" pos="6970">
          <p15:clr>
            <a:srgbClr val="F26B43"/>
          </p15:clr>
        </p15:guide>
        <p15:guide id="8" orient="horz" pos="346">
          <p15:clr>
            <a:srgbClr val="F26B43"/>
          </p15:clr>
        </p15:guide>
        <p15:guide id="9" orient="horz" pos="981">
          <p15:clr>
            <a:srgbClr val="F26B43"/>
          </p15:clr>
        </p15:guide>
        <p15:guide id="10" orient="horz" pos="572">
          <p15:clr>
            <a:srgbClr val="F26B43"/>
          </p15:clr>
        </p15:guide>
        <p15:guide id="11" orient="horz" pos="1071">
          <p15:clr>
            <a:srgbClr val="F26B43"/>
          </p15:clr>
        </p15:guide>
        <p15:guide id="12" pos="73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l" rtl="0"/>
            <a:endParaRPr lang="it-IT" dirty="0"/>
          </a:p>
        </p:txBody>
      </p:sp>
      <p:sp>
        <p:nvSpPr>
          <p:cNvPr id="3" name="Sottotitolo 2"/>
          <p:cNvSpPr>
            <a:spLocks noGrp="1"/>
          </p:cNvSpPr>
          <p:nvPr>
            <p:ph type="subTitle" idx="1"/>
          </p:nvPr>
        </p:nvSpPr>
        <p:spPr/>
        <p:txBody>
          <a:bodyPr/>
          <a:lstStyle/>
          <a:p>
            <a:pPr algn="l" rtl="0"/>
            <a:endParaRPr lang="it-IT"/>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208933" cy="6921910"/>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590" y="117180"/>
            <a:ext cx="7373127" cy="2538989"/>
          </a:xfrm>
          <a:prstGeom prst="rect">
            <a:avLst/>
          </a:prstGeom>
        </p:spPr>
      </p:pic>
      <p:sp>
        <p:nvSpPr>
          <p:cNvPr id="6" name="Rettangolo 5"/>
          <p:cNvSpPr/>
          <p:nvPr/>
        </p:nvSpPr>
        <p:spPr>
          <a:xfrm>
            <a:off x="268590" y="3924031"/>
            <a:ext cx="8327377" cy="1938992"/>
          </a:xfrm>
          <a:prstGeom prst="rect">
            <a:avLst/>
          </a:prstGeom>
        </p:spPr>
        <p:txBody>
          <a:bodyPr wrap="square">
            <a:spAutoFit/>
          </a:bodyPr>
          <a:lstStyle/>
          <a:p>
            <a:pPr algn="ctr"/>
            <a:r>
              <a:rPr lang="it-IT" sz="2400" b="1" dirty="0"/>
              <a:t>Programma di formazione: moduli</a:t>
            </a:r>
          </a:p>
          <a:p>
            <a:pPr marL="342900" indent="-342900" algn="ctr">
              <a:buFont typeface="Arial" panose="020B0604020202020204" pitchFamily="34" charset="0"/>
              <a:buChar char="•"/>
            </a:pPr>
            <a:r>
              <a:rPr lang="it-IT" sz="2400" dirty="0"/>
              <a:t>Eco-design e nuovi processi di produzione</a:t>
            </a:r>
          </a:p>
          <a:p>
            <a:pPr marL="342900" indent="-342900" algn="ctr">
              <a:buFont typeface="Arial" panose="020B0604020202020204" pitchFamily="34" charset="0"/>
              <a:buChar char="•"/>
            </a:pPr>
            <a:r>
              <a:rPr lang="it-IT" sz="2400" dirty="0"/>
              <a:t>Nuovi materiali e materiali </a:t>
            </a:r>
            <a:r>
              <a:rPr lang="it-IT" sz="2400" dirty="0" err="1"/>
              <a:t>bio</a:t>
            </a:r>
            <a:endParaRPr lang="it-IT" sz="2400" dirty="0"/>
          </a:p>
          <a:p>
            <a:pPr marL="342900" indent="-342900" algn="ctr">
              <a:buFont typeface="Arial" panose="020B0604020202020204" pitchFamily="34" charset="0"/>
              <a:buChar char="•"/>
            </a:pPr>
            <a:r>
              <a:rPr lang="it-IT" sz="2400" b="1" dirty="0"/>
              <a:t>Coinvolgimento dei cittadini e dei consumatori</a:t>
            </a:r>
          </a:p>
          <a:p>
            <a:pPr marL="342900" indent="-342900" algn="ctr">
              <a:buFont typeface="Arial" panose="020B0604020202020204" pitchFamily="34" charset="0"/>
              <a:buChar char="•"/>
            </a:pPr>
            <a:r>
              <a:rPr lang="it-IT" sz="2400" dirty="0"/>
              <a:t>Gestione e valorizzazione dei residui</a:t>
            </a:r>
          </a:p>
        </p:txBody>
      </p:sp>
      <p:pic>
        <p:nvPicPr>
          <p:cNvPr id="7" name="Immagin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48000" y="6325091"/>
            <a:ext cx="7552267" cy="428571"/>
          </a:xfrm>
          <a:prstGeom prst="rect">
            <a:avLst/>
          </a:prstGeom>
        </p:spPr>
      </p:pic>
      <p:pic>
        <p:nvPicPr>
          <p:cNvPr id="8" name="Immagine 7"/>
          <p:cNvPicPr>
            <a:picLocks noChangeAspect="1"/>
          </p:cNvPicPr>
          <p:nvPr/>
        </p:nvPicPr>
        <p:blipFill rotWithShape="1">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68590" y="6104195"/>
            <a:ext cx="2510820" cy="683233"/>
          </a:xfrm>
          <a:prstGeom prst="rect">
            <a:avLst/>
          </a:prstGeom>
        </p:spPr>
      </p:pic>
    </p:spTree>
    <p:extLst>
      <p:ext uri="{BB962C8B-B14F-4D97-AF65-F5344CB8AC3E}">
        <p14:creationId xmlns:p14="http://schemas.microsoft.com/office/powerpoint/2010/main" val="3365225765"/>
      </p:ext>
    </p:extLst>
  </p:cSld>
  <p:clrMapOvr>
    <a:masterClrMapping/>
  </p:clrMapOvr>
  <mc:AlternateContent xmlns:mc="http://schemas.openxmlformats.org/markup-compatibility/2006" xmlns:p14="http://schemas.microsoft.com/office/powerpoint/2010/main">
    <mc:Choice Requires="p14">
      <p:transition p14:dur="0" advClick="0" advTm="5100"/>
    </mc:Choice>
    <mc:Fallback xmlns="">
      <p:transition advClick="0" advTm="51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DACF-B157-454E-9394-60399A5698F2}"/>
              </a:ext>
            </a:extLst>
          </p:cNvPr>
          <p:cNvSpPr>
            <a:spLocks noGrp="1"/>
          </p:cNvSpPr>
          <p:nvPr>
            <p:ph type="title"/>
          </p:nvPr>
        </p:nvSpPr>
        <p:spPr>
          <a:xfrm>
            <a:off x="466725" y="848394"/>
            <a:ext cx="11314875" cy="1103452"/>
          </a:xfrm>
        </p:spPr>
        <p:txBody>
          <a:bodyPr/>
          <a:lstStyle/>
          <a:p>
            <a:r>
              <a:rPr lang="it-IT" dirty="0"/>
              <a:t>1. Definisci chiaramente il problema con il tuo team
</a:t>
            </a:r>
            <a:endParaRPr lang="en-GB" dirty="0"/>
          </a:p>
        </p:txBody>
      </p:sp>
      <p:sp>
        <p:nvSpPr>
          <p:cNvPr id="3" name="Content Placeholder 2">
            <a:extLst>
              <a:ext uri="{FF2B5EF4-FFF2-40B4-BE49-F238E27FC236}">
                <a16:creationId xmlns:a16="http://schemas.microsoft.com/office/drawing/2014/main" id="{1E4A7FEF-C6A2-40E9-A919-7961422B3F13}"/>
              </a:ext>
            </a:extLst>
          </p:cNvPr>
          <p:cNvSpPr>
            <a:spLocks noGrp="1"/>
          </p:cNvSpPr>
          <p:nvPr>
            <p:ph idx="1"/>
          </p:nvPr>
        </p:nvSpPr>
        <p:spPr>
          <a:xfrm>
            <a:off x="410399" y="1951846"/>
            <a:ext cx="11077407" cy="4151242"/>
          </a:xfrm>
        </p:spPr>
        <p:txBody>
          <a:bodyPr vert="horz" lIns="91440" tIns="45720" rIns="91440" bIns="45720" rtlCol="0" anchor="t">
            <a:noAutofit/>
          </a:bodyPr>
          <a:lstStyle/>
          <a:p>
            <a:r>
              <a:rPr lang="en-GB" sz="2400" dirty="0"/>
              <a:t>Punto di </a:t>
            </a:r>
            <a:r>
              <a:rPr lang="en-GB" sz="2400" dirty="0" err="1"/>
              <a:t>partenza</a:t>
            </a:r>
            <a:r>
              <a:rPr lang="en-GB" sz="2400" dirty="0"/>
              <a:t>
</a:t>
            </a:r>
            <a:r>
              <a:rPr lang="it-IT" sz="2400" dirty="0"/>
              <a:t>Il tuo team lavora nello sviluppo RDI di un'azienda di innovazione della plastica che vende soluzioni di imballaggio ai marchi. Il tuo compito è quello di innovare un concetto di servizio, che un marchio può elaborare per coinvolgere i propri consumatori verso obiettivi e azioni di circolarità.
Il tuo concetto di servizio può essere, ad esempio, un'applicazione interattiva, una caratteristica di un pacchetto o la creazione di una comunità di consumatori.  È possibile selezionare una soluzione di imballaggio esistente e sviluppare il loro sistema / modelli di coinvolgimento dei consumatori (ad es. esempi di riutilizzo di Ellen MacArthur)</a:t>
            </a:r>
            <a:endParaRPr lang="en-GB" sz="2400" dirty="0"/>
          </a:p>
          <a:p>
            <a:r>
              <a:rPr lang="it-IT" sz="2400" dirty="0"/>
              <a:t>Creare una chiara definizione del problema: inquadrare la domanda
</a:t>
            </a:r>
            <a:endParaRPr lang="en-GB" sz="2400" dirty="0">
              <a:cs typeface="Arial"/>
            </a:endParaRPr>
          </a:p>
        </p:txBody>
      </p:sp>
    </p:spTree>
    <p:extLst>
      <p:ext uri="{BB962C8B-B14F-4D97-AF65-F5344CB8AC3E}">
        <p14:creationId xmlns:p14="http://schemas.microsoft.com/office/powerpoint/2010/main" val="389237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A4D9-83E2-453B-AA44-73319997BDD4}"/>
              </a:ext>
            </a:extLst>
          </p:cNvPr>
          <p:cNvSpPr>
            <a:spLocks noGrp="1"/>
          </p:cNvSpPr>
          <p:nvPr>
            <p:ph type="title"/>
          </p:nvPr>
        </p:nvSpPr>
        <p:spPr/>
        <p:txBody>
          <a:bodyPr/>
          <a:lstStyle/>
          <a:p>
            <a:r>
              <a:rPr lang="en-GB"/>
              <a:t>2. Brainstorming</a:t>
            </a:r>
          </a:p>
        </p:txBody>
      </p:sp>
      <p:sp>
        <p:nvSpPr>
          <p:cNvPr id="3" name="Content Placeholder 2">
            <a:extLst>
              <a:ext uri="{FF2B5EF4-FFF2-40B4-BE49-F238E27FC236}">
                <a16:creationId xmlns:a16="http://schemas.microsoft.com/office/drawing/2014/main" id="{A2D0CB86-E585-44F1-9863-B729B5CD3946}"/>
              </a:ext>
            </a:extLst>
          </p:cNvPr>
          <p:cNvSpPr>
            <a:spLocks noGrp="1"/>
          </p:cNvSpPr>
          <p:nvPr>
            <p:ph idx="1"/>
          </p:nvPr>
        </p:nvSpPr>
        <p:spPr>
          <a:xfrm>
            <a:off x="410400" y="1951845"/>
            <a:ext cx="11161490" cy="4406913"/>
          </a:xfrm>
        </p:spPr>
        <p:txBody>
          <a:bodyPr vert="horz" lIns="91440" tIns="45720" rIns="91440" bIns="45720" rtlCol="0" anchor="t">
            <a:noAutofit/>
          </a:bodyPr>
          <a:lstStyle/>
          <a:p>
            <a:pPr lvl="0"/>
            <a:r>
              <a:rPr lang="it-IT" sz="2000" dirty="0"/>
              <a:t>Ideazione rapida e selvaggia con il tuo team
Quale potrebbe essere la nostra definizione di progetto, quali concetti interessanti hai in mente per ulteriori sviluppi? Quale imballaggio in plastica o concetto di servizio deve essere migliorato?
</a:t>
            </a:r>
            <a:r>
              <a:rPr lang="en-GB" sz="2000" dirty="0"/>
              <a:t>GUIDE </a:t>
            </a:r>
            <a:endParaRPr lang="en-GB" sz="2000" dirty="0">
              <a:cs typeface="Arial"/>
            </a:endParaRPr>
          </a:p>
          <a:p>
            <a:pPr lvl="1"/>
            <a:r>
              <a:rPr lang="it-IT" sz="2000" dirty="0"/>
              <a:t>Inizia con il brainstorming individuale (5 min) seguito dal brainstorming di squadra (10 min)
I partecipanti condividono tutte le idee che vengono loro in mente con il team (ottieni quante più idee possibile)
Tutte le idee sono scritte (non è consentita alcuna critica)
Dopo il brainstorming le idee vengono valutate nel team a votazione, idee di gruppo
Seleziona l'idea vincente con il tuo team</a:t>
            </a:r>
          </a:p>
          <a:p>
            <a:pPr marL="314325" lvl="1" indent="0">
              <a:buNone/>
            </a:pPr>
            <a:r>
              <a:rPr lang="it-IT" sz="2000" dirty="0"/>
              <a:t>Nota che avrai bisogno di più di una sessione di brainstorming durante il tuo progetto di innovazione!</a:t>
            </a:r>
            <a:endParaRPr lang="en-GB" sz="2000" dirty="0">
              <a:cs typeface="Arial"/>
            </a:endParaRPr>
          </a:p>
        </p:txBody>
      </p:sp>
    </p:spTree>
    <p:extLst>
      <p:ext uri="{BB962C8B-B14F-4D97-AF65-F5344CB8AC3E}">
        <p14:creationId xmlns:p14="http://schemas.microsoft.com/office/powerpoint/2010/main" val="426453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D3992-4F6A-438C-8E30-FB98933AD32B}"/>
              </a:ext>
            </a:extLst>
          </p:cNvPr>
          <p:cNvSpPr>
            <a:spLocks noGrp="1"/>
          </p:cNvSpPr>
          <p:nvPr>
            <p:ph type="title"/>
          </p:nvPr>
        </p:nvSpPr>
        <p:spPr>
          <a:xfrm>
            <a:off x="410400" y="872493"/>
            <a:ext cx="11210100" cy="966818"/>
          </a:xfrm>
        </p:spPr>
        <p:txBody>
          <a:bodyPr/>
          <a:lstStyle/>
          <a:p>
            <a:r>
              <a:rPr lang="it-IT" dirty="0"/>
              <a:t>3. Benchmarking per l'innovazione - istruzione</a:t>
            </a:r>
            <a:br>
              <a:rPr lang="en-GB" sz="4000" dirty="0"/>
            </a:br>
            <a:br>
              <a:rPr lang="en-GB" sz="4000" dirty="0"/>
            </a:br>
            <a:endParaRPr lang="en-GB" dirty="0"/>
          </a:p>
        </p:txBody>
      </p:sp>
      <p:sp>
        <p:nvSpPr>
          <p:cNvPr id="3" name="Content Placeholder 2">
            <a:extLst>
              <a:ext uri="{FF2B5EF4-FFF2-40B4-BE49-F238E27FC236}">
                <a16:creationId xmlns:a16="http://schemas.microsoft.com/office/drawing/2014/main" id="{77964E5B-ECB5-474A-9F31-97F4103A8CE3}"/>
              </a:ext>
            </a:extLst>
          </p:cNvPr>
          <p:cNvSpPr>
            <a:spLocks noGrp="1"/>
          </p:cNvSpPr>
          <p:nvPr>
            <p:ph idx="1"/>
          </p:nvPr>
        </p:nvSpPr>
        <p:spPr>
          <a:xfrm>
            <a:off x="410400" y="1951846"/>
            <a:ext cx="11550372" cy="4151242"/>
          </a:xfrm>
        </p:spPr>
        <p:txBody>
          <a:bodyPr vert="horz" lIns="91440" tIns="45720" rIns="91440" bIns="45720" rtlCol="0" anchor="t">
            <a:noAutofit/>
          </a:bodyPr>
          <a:lstStyle/>
          <a:p>
            <a:r>
              <a:rPr lang="it-IT" sz="2000" dirty="0"/>
              <a:t>Il benchmarking è un processo di confronto tra prodotti e servizi dell'azienda e prodotti e servizi di altre società (concorrenti).  L'obiettivo è imparare dagli altri e aumentare la capacità di mettere in discussione le proprie conoscenze e pratiche. È anche importante sapere se qualcun altro ha già risolto lo stesso problema aziendale</a:t>
            </a:r>
            <a:r>
              <a:rPr lang="en-GB" sz="2000" dirty="0"/>
              <a:t>.</a:t>
            </a:r>
          </a:p>
          <a:p>
            <a:r>
              <a:rPr lang="it-IT" sz="2000" dirty="0"/>
              <a:t>Nel team, confronta almeno cinque diverse soluzioni con il tuo problema aziendale.  SUGGERIMENTO: utilizzare ad esempio utilizzando le parole di ricerca soluzioni di imballaggio innovative, imballaggi in plastica innovativi, soluzioni innovative di riutilizzo, ecc. Le soluzioni che si confrontano non devono necessariamente provenire dall'industria degli imballaggi in plastica. 
Come parte del benchmark leggi il testo del blog "</a:t>
            </a:r>
            <a:r>
              <a:rPr lang="it-IT" sz="2000" dirty="0" err="1"/>
              <a:t>We</a:t>
            </a:r>
            <a:r>
              <a:rPr lang="it-IT" sz="2000" dirty="0"/>
              <a:t> can </a:t>
            </a:r>
            <a:r>
              <a:rPr lang="it-IT" sz="2000" dirty="0" err="1"/>
              <a:t>reimagine</a:t>
            </a:r>
            <a:r>
              <a:rPr lang="it-IT" sz="2000" dirty="0"/>
              <a:t> the brand-consumer </a:t>
            </a:r>
            <a:r>
              <a:rPr lang="it-IT" sz="2000" dirty="0" err="1"/>
              <a:t>relationship</a:t>
            </a:r>
            <a:r>
              <a:rPr lang="it-IT" sz="2000" dirty="0"/>
              <a:t> with </a:t>
            </a:r>
            <a:r>
              <a:rPr lang="it-IT" sz="2000" dirty="0" err="1"/>
              <a:t>circularity</a:t>
            </a:r>
            <a:r>
              <a:rPr lang="it-IT" sz="2000" dirty="0"/>
              <a:t> - </a:t>
            </a:r>
            <a:r>
              <a:rPr lang="it-IT" sz="2000" dirty="0" err="1"/>
              <a:t>let's</a:t>
            </a:r>
            <a:r>
              <a:rPr lang="it-IT" sz="2000" dirty="0"/>
              <a:t> make more of </a:t>
            </a:r>
            <a:r>
              <a:rPr lang="it-IT" sz="2000" dirty="0" err="1"/>
              <a:t>it</a:t>
            </a:r>
            <a:r>
              <a:rPr lang="it-IT" sz="2000" dirty="0"/>
              <a:t>" scritto da </a:t>
            </a:r>
            <a:r>
              <a:rPr lang="it-IT" sz="2000" dirty="0" err="1"/>
              <a:t>Laxmi</a:t>
            </a:r>
            <a:r>
              <a:rPr lang="it-IT" sz="2000" dirty="0"/>
              <a:t> </a:t>
            </a:r>
            <a:r>
              <a:rPr lang="it-IT" sz="2000" dirty="0" err="1"/>
              <a:t>Adrianna</a:t>
            </a:r>
            <a:r>
              <a:rPr lang="it-IT" sz="2000" dirty="0"/>
              <a:t> </a:t>
            </a:r>
            <a:r>
              <a:rPr lang="it-IT" sz="2000" dirty="0" err="1"/>
              <a:t>Haigh</a:t>
            </a:r>
            <a:r>
              <a:rPr lang="it-IT" sz="2000" dirty="0"/>
              <a:t> e Yasmina </a:t>
            </a:r>
            <a:r>
              <a:rPr lang="it-IT" sz="2000" dirty="0" err="1"/>
              <a:t>Lembachar</a:t>
            </a:r>
            <a:r>
              <a:rPr lang="it-IT" sz="2000" dirty="0"/>
              <a:t>. Il testo parla di moda, marchi, consumatori e creazione di valore: c'è qualcosa che è applicabile anche al tuo caso? 
Presenta i risultati di riferimento del tuo team come parte del pitch finale.</a:t>
            </a:r>
            <a:endParaRPr lang="en-GB" sz="2000" dirty="0">
              <a:cs typeface="Arial"/>
            </a:endParaRPr>
          </a:p>
        </p:txBody>
      </p:sp>
    </p:spTree>
    <p:extLst>
      <p:ext uri="{BB962C8B-B14F-4D97-AF65-F5344CB8AC3E}">
        <p14:creationId xmlns:p14="http://schemas.microsoft.com/office/powerpoint/2010/main" val="1519137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26E4-3059-4AC7-9F05-D4EDE016FA54}"/>
              </a:ext>
            </a:extLst>
          </p:cNvPr>
          <p:cNvSpPr>
            <a:spLocks noGrp="1"/>
          </p:cNvSpPr>
          <p:nvPr>
            <p:ph type="title"/>
          </p:nvPr>
        </p:nvSpPr>
        <p:spPr/>
        <p:txBody>
          <a:bodyPr/>
          <a:lstStyle/>
          <a:p>
            <a:r>
              <a:rPr lang="en-GB" dirty="0"/>
              <a:t>4. </a:t>
            </a:r>
            <a:r>
              <a:rPr lang="en-GB" dirty="0" err="1"/>
              <a:t>Interviste</a:t>
            </a:r>
            <a:br>
              <a:rPr lang="en-GB" sz="4000" dirty="0"/>
            </a:br>
            <a:endParaRPr lang="en-GB" dirty="0"/>
          </a:p>
        </p:txBody>
      </p:sp>
      <p:sp>
        <p:nvSpPr>
          <p:cNvPr id="3" name="Content Placeholder 2">
            <a:extLst>
              <a:ext uri="{FF2B5EF4-FFF2-40B4-BE49-F238E27FC236}">
                <a16:creationId xmlns:a16="http://schemas.microsoft.com/office/drawing/2014/main" id="{6C9B856C-3D4C-46D6-AE19-53BBAB234DDB}"/>
              </a:ext>
            </a:extLst>
          </p:cNvPr>
          <p:cNvSpPr>
            <a:spLocks noGrp="1"/>
          </p:cNvSpPr>
          <p:nvPr>
            <p:ph idx="1"/>
          </p:nvPr>
        </p:nvSpPr>
        <p:spPr/>
        <p:txBody>
          <a:bodyPr vert="horz" lIns="91440" tIns="45720" rIns="91440" bIns="45720" rtlCol="0" anchor="t">
            <a:noAutofit/>
          </a:bodyPr>
          <a:lstStyle/>
          <a:p>
            <a:r>
              <a:rPr lang="it-IT" sz="2400" dirty="0"/>
              <a:t>Chi è il consumatore target?
Nel tuo team, intervista almeno 5 potenziali consumatori di un marchio per cui lavori. Il tuo dovere è scoprire i benefici e il valore che potrebbero ottenere dal tuo servizio.
Formare domande (pensa a cosa devi sapere)
Seleziona come intervistare
Riassumere i risultati del colloquio e presentarli nel controllo intermedio</a:t>
            </a:r>
            <a:endParaRPr lang="en-GB" sz="2000" dirty="0"/>
          </a:p>
          <a:p>
            <a:endParaRPr lang="en-GB" sz="2000" dirty="0"/>
          </a:p>
        </p:txBody>
      </p:sp>
    </p:spTree>
    <p:extLst>
      <p:ext uri="{BB962C8B-B14F-4D97-AF65-F5344CB8AC3E}">
        <p14:creationId xmlns:p14="http://schemas.microsoft.com/office/powerpoint/2010/main" val="424136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B17A-0C2E-497B-A219-7108F5971A40}"/>
              </a:ext>
            </a:extLst>
          </p:cNvPr>
          <p:cNvSpPr>
            <a:spLocks noGrp="1"/>
          </p:cNvSpPr>
          <p:nvPr>
            <p:ph type="title"/>
          </p:nvPr>
        </p:nvSpPr>
        <p:spPr/>
        <p:txBody>
          <a:bodyPr/>
          <a:lstStyle/>
          <a:p>
            <a:r>
              <a:rPr lang="en-GB" dirty="0"/>
              <a:t>5. </a:t>
            </a:r>
            <a:r>
              <a:rPr lang="en-GB" dirty="0" err="1"/>
              <a:t>Crea</a:t>
            </a:r>
            <a:r>
              <a:rPr lang="en-GB" dirty="0"/>
              <a:t> </a:t>
            </a:r>
            <a:r>
              <a:rPr lang="en-GB" dirty="0" err="1"/>
              <a:t>concetto</a:t>
            </a:r>
            <a:r>
              <a:rPr lang="en-GB" dirty="0"/>
              <a:t>
</a:t>
            </a:r>
          </a:p>
        </p:txBody>
      </p:sp>
      <p:sp>
        <p:nvSpPr>
          <p:cNvPr id="3" name="Content Placeholder 2">
            <a:extLst>
              <a:ext uri="{FF2B5EF4-FFF2-40B4-BE49-F238E27FC236}">
                <a16:creationId xmlns:a16="http://schemas.microsoft.com/office/drawing/2014/main" id="{45C97987-9060-4094-AA6A-1FC02519C62F}"/>
              </a:ext>
            </a:extLst>
          </p:cNvPr>
          <p:cNvSpPr>
            <a:spLocks noGrp="1"/>
          </p:cNvSpPr>
          <p:nvPr>
            <p:ph idx="1"/>
          </p:nvPr>
        </p:nvSpPr>
        <p:spPr/>
        <p:txBody>
          <a:bodyPr vert="horz" lIns="91440" tIns="45720" rIns="91440" bIns="45720" rtlCol="0" anchor="t">
            <a:noAutofit/>
          </a:bodyPr>
          <a:lstStyle/>
          <a:p>
            <a:r>
              <a:rPr lang="it-IT" sz="2400" dirty="0"/>
              <a:t>Scrivi una semplice descrizione della tua soluzione
Dovresti essere in grado di spiegarlo in poche frasi</a:t>
            </a:r>
            <a:endParaRPr lang="en-GB" dirty="0"/>
          </a:p>
        </p:txBody>
      </p:sp>
    </p:spTree>
    <p:extLst>
      <p:ext uri="{BB962C8B-B14F-4D97-AF65-F5344CB8AC3E}">
        <p14:creationId xmlns:p14="http://schemas.microsoft.com/office/powerpoint/2010/main" val="3134209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1FBE-9F2E-401F-9B50-8898D16BDF47}"/>
              </a:ext>
            </a:extLst>
          </p:cNvPr>
          <p:cNvSpPr>
            <a:spLocks noGrp="1"/>
          </p:cNvSpPr>
          <p:nvPr>
            <p:ph type="title"/>
          </p:nvPr>
        </p:nvSpPr>
        <p:spPr/>
        <p:txBody>
          <a:bodyPr/>
          <a:lstStyle/>
          <a:p>
            <a:r>
              <a:rPr lang="en-GB" dirty="0"/>
              <a:t>6. Demo</a:t>
            </a:r>
          </a:p>
        </p:txBody>
      </p:sp>
      <p:sp>
        <p:nvSpPr>
          <p:cNvPr id="3" name="Content Placeholder 2">
            <a:extLst>
              <a:ext uri="{FF2B5EF4-FFF2-40B4-BE49-F238E27FC236}">
                <a16:creationId xmlns:a16="http://schemas.microsoft.com/office/drawing/2014/main" id="{E045387D-12F5-405C-BB50-B4E201799233}"/>
              </a:ext>
            </a:extLst>
          </p:cNvPr>
          <p:cNvSpPr>
            <a:spLocks noGrp="1"/>
          </p:cNvSpPr>
          <p:nvPr>
            <p:ph idx="1"/>
          </p:nvPr>
        </p:nvSpPr>
        <p:spPr/>
        <p:txBody>
          <a:bodyPr vert="horz" lIns="91440" tIns="45720" rIns="91440" bIns="45720" rtlCol="0" anchor="t">
            <a:noAutofit/>
          </a:bodyPr>
          <a:lstStyle/>
          <a:p>
            <a:r>
              <a:rPr lang="it-IT" sz="2400" dirty="0"/>
              <a:t>Visualizza la tua soluzione in qualche modo in modo da poterne discutere facilmente con i consumatori
Ricorda che questo non è un processo lineare: preparati a modificare e migliorare la tua demo dopo il feedback dei consumatori scelti</a:t>
            </a:r>
            <a:endParaRPr lang="en-GB" sz="2400" dirty="0">
              <a:cs typeface="Arial"/>
            </a:endParaRPr>
          </a:p>
          <a:p>
            <a:pPr lvl="1"/>
            <a:r>
              <a:rPr lang="it-IT" sz="2400" dirty="0"/>
              <a:t>Puoi porre questo tipo di domande: cosa ha funzionato? Cosa non ha funzionato? Come potremmo migliorare? Questa soluzione è fattibile?</a:t>
            </a:r>
            <a:endParaRPr lang="en-GB" sz="2000" dirty="0"/>
          </a:p>
        </p:txBody>
      </p:sp>
    </p:spTree>
    <p:extLst>
      <p:ext uri="{BB962C8B-B14F-4D97-AF65-F5344CB8AC3E}">
        <p14:creationId xmlns:p14="http://schemas.microsoft.com/office/powerpoint/2010/main" val="7320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235D-E76A-4218-A2B4-77D531E24490}"/>
              </a:ext>
            </a:extLst>
          </p:cNvPr>
          <p:cNvSpPr>
            <a:spLocks noGrp="1"/>
          </p:cNvSpPr>
          <p:nvPr>
            <p:ph type="title"/>
          </p:nvPr>
        </p:nvSpPr>
        <p:spPr/>
        <p:txBody>
          <a:bodyPr/>
          <a:lstStyle/>
          <a:p>
            <a:r>
              <a:rPr lang="en-GB" dirty="0"/>
              <a:t>7. Test e </a:t>
            </a:r>
            <a:r>
              <a:rPr lang="en-GB" dirty="0" err="1"/>
              <a:t>convalida</a:t>
            </a:r>
            <a:endParaRPr lang="en-GB" dirty="0"/>
          </a:p>
        </p:txBody>
      </p:sp>
      <p:sp>
        <p:nvSpPr>
          <p:cNvPr id="3" name="Content Placeholder 2">
            <a:extLst>
              <a:ext uri="{FF2B5EF4-FFF2-40B4-BE49-F238E27FC236}">
                <a16:creationId xmlns:a16="http://schemas.microsoft.com/office/drawing/2014/main" id="{4140F4EB-AAB6-4321-9BF1-A8CE7524E05A}"/>
              </a:ext>
            </a:extLst>
          </p:cNvPr>
          <p:cNvSpPr>
            <a:spLocks noGrp="1"/>
          </p:cNvSpPr>
          <p:nvPr>
            <p:ph idx="1"/>
          </p:nvPr>
        </p:nvSpPr>
        <p:spPr>
          <a:xfrm>
            <a:off x="410399" y="1951846"/>
            <a:ext cx="10888221" cy="4151242"/>
          </a:xfrm>
        </p:spPr>
        <p:txBody>
          <a:bodyPr vert="horz" lIns="91440" tIns="45720" rIns="91440" bIns="45720" rtlCol="0" anchor="t">
            <a:noAutofit/>
          </a:bodyPr>
          <a:lstStyle/>
          <a:p>
            <a:r>
              <a:rPr lang="it-IT" sz="2000" dirty="0"/>
              <a:t>Pensa a come convalidare il tuo concetto con consumatori reali
</a:t>
            </a:r>
            <a:r>
              <a:rPr lang="en-GB" sz="2000" b="1" dirty="0" err="1"/>
              <a:t>Chiedi</a:t>
            </a:r>
            <a:r>
              <a:rPr lang="en-GB" sz="2000" b="1" dirty="0"/>
              <a:t> </a:t>
            </a:r>
            <a:r>
              <a:rPr lang="en-GB" sz="2000" b="1" dirty="0" err="1"/>
              <a:t>opinioni</a:t>
            </a:r>
            <a:endParaRPr lang="en-GB" sz="2000" b="1" dirty="0">
              <a:cs typeface="Arial"/>
            </a:endParaRPr>
          </a:p>
          <a:p>
            <a:pPr lvl="1"/>
            <a:r>
              <a:rPr lang="it-IT" sz="2000" dirty="0"/>
              <a:t>Pensa a qual è il vero valore che stai offrendo? Perché acquistare questo prodotto? Perché è meglio delle vecchie soluzioni dal punto di vista dell'utente (non del tuo 😎)?
Concentrati sul mostrare e non dire, ascolta come si sentono e reagiscono</a:t>
            </a:r>
            <a:endParaRPr lang="en-GB" sz="2000" dirty="0">
              <a:cs typeface="Arial"/>
            </a:endParaRPr>
          </a:p>
          <a:p>
            <a:pPr lvl="1"/>
            <a:r>
              <a:rPr lang="it-IT" sz="2000" dirty="0"/>
              <a:t>Mostra i tuoi risultati nella presentazione finale
Il test ti aiuta a relazionarti con il punto di vista dell'utente
</a:t>
            </a:r>
            <a:endParaRPr lang="en-GB" sz="2000" dirty="0"/>
          </a:p>
          <a:p>
            <a:pPr lvl="1"/>
            <a:endParaRPr lang="en-GB" sz="2000" dirty="0"/>
          </a:p>
          <a:p>
            <a:pPr lvl="1"/>
            <a:endParaRPr lang="en-GB" sz="2000" dirty="0"/>
          </a:p>
          <a:p>
            <a:pPr marL="314325" lvl="1" indent="0">
              <a:buNone/>
            </a:pPr>
            <a:r>
              <a:rPr lang="en-GB" sz="2000" dirty="0" err="1"/>
              <a:t>Alrubail</a:t>
            </a:r>
            <a:r>
              <a:rPr lang="en-GB" sz="2000" dirty="0"/>
              <a:t>, R. 2015. Teaching Empathy Through Design Thinking. https://www.edutopia.org/blog/teaching-empathy-through-design-thinking-rusul-alrubail</a:t>
            </a:r>
            <a:endParaRPr lang="en-GB" sz="2000" dirty="0">
              <a:cs typeface="Arial"/>
            </a:endParaRPr>
          </a:p>
        </p:txBody>
      </p:sp>
    </p:spTree>
    <p:extLst>
      <p:ext uri="{BB962C8B-B14F-4D97-AF65-F5344CB8AC3E}">
        <p14:creationId xmlns:p14="http://schemas.microsoft.com/office/powerpoint/2010/main" val="1178801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3CBC-F7C8-4FA7-8C29-5A0C2A70FFBC}"/>
              </a:ext>
            </a:extLst>
          </p:cNvPr>
          <p:cNvSpPr>
            <a:spLocks noGrp="1"/>
          </p:cNvSpPr>
          <p:nvPr>
            <p:ph type="title"/>
          </p:nvPr>
        </p:nvSpPr>
        <p:spPr>
          <a:xfrm>
            <a:off x="375231" y="820784"/>
            <a:ext cx="10515600" cy="645616"/>
          </a:xfrm>
        </p:spPr>
        <p:txBody>
          <a:bodyPr/>
          <a:lstStyle/>
          <a:p>
            <a:r>
              <a:rPr lang="en-GB" sz="4000" dirty="0"/>
              <a:t>8</a:t>
            </a:r>
            <a:r>
              <a:rPr lang="it-IT" dirty="0"/>
              <a:t>. Una piazzola business (3 min)</a:t>
            </a:r>
            <a:br>
              <a:rPr lang="it-IT" dirty="0"/>
            </a:br>
            <a:endParaRPr lang="en-GB" dirty="0"/>
          </a:p>
        </p:txBody>
      </p:sp>
      <p:sp>
        <p:nvSpPr>
          <p:cNvPr id="3" name="Content Placeholder 2">
            <a:extLst>
              <a:ext uri="{FF2B5EF4-FFF2-40B4-BE49-F238E27FC236}">
                <a16:creationId xmlns:a16="http://schemas.microsoft.com/office/drawing/2014/main" id="{88C91A1F-45C0-4697-9737-4510498D532E}"/>
              </a:ext>
            </a:extLst>
          </p:cNvPr>
          <p:cNvSpPr>
            <a:spLocks noGrp="1"/>
          </p:cNvSpPr>
          <p:nvPr>
            <p:ph idx="1"/>
          </p:nvPr>
        </p:nvSpPr>
        <p:spPr>
          <a:xfrm>
            <a:off x="375231" y="1466400"/>
            <a:ext cx="11301762" cy="4151242"/>
          </a:xfrm>
        </p:spPr>
        <p:txBody>
          <a:bodyPr vert="horz" lIns="91440" tIns="45720" rIns="91440" bIns="45720" rtlCol="0" anchor="t">
            <a:noAutofit/>
          </a:bodyPr>
          <a:lstStyle/>
          <a:p>
            <a:r>
              <a:rPr lang="it-IT" sz="2000" dirty="0"/>
              <a:t>Un business pitch è una breve presentazione il cui scopo è vendere un prodotto o un servizio a un cliente. Da Internet, puoi facilmente trovare molte istruzioni per la creazione di pitch di successo.
</a:t>
            </a:r>
            <a:r>
              <a:rPr lang="it-IT" sz="2000" i="1" dirty="0"/>
              <a:t>Ad esempio, il https://www.boardofinnovation.com/tools/pitching-checklist/ fornisce una semplice lista di controllo (puoi anche guardare il loro video).
</a:t>
            </a:r>
            <a:r>
              <a:rPr lang="it-IT" sz="2000" dirty="0"/>
              <a:t>Il risultato del progetto è un pitch da presentare a un brand che spieghi il concept e includa proposte di valore per gli utenti finali/consumatori. La piazzola deve includere</a:t>
            </a:r>
            <a:r>
              <a:rPr lang="en-GB" sz="2000" dirty="0"/>
              <a:t>e</a:t>
            </a:r>
            <a:endParaRPr lang="en-GB" sz="2000" dirty="0">
              <a:cs typeface="Arial"/>
            </a:endParaRPr>
          </a:p>
          <a:p>
            <a:pPr lvl="1"/>
            <a:r>
              <a:rPr lang="en-GB" sz="2000" dirty="0"/>
              <a:t>Il </a:t>
            </a:r>
            <a:r>
              <a:rPr lang="en-GB" sz="2000" dirty="0" err="1"/>
              <a:t>concetto</a:t>
            </a:r>
            <a:r>
              <a:rPr lang="en-GB" sz="2000" dirty="0"/>
              <a:t> di </a:t>
            </a:r>
            <a:r>
              <a:rPr lang="en-GB" sz="2000" dirty="0" err="1"/>
              <a:t>servizio</a:t>
            </a:r>
            <a:r>
              <a:rPr lang="en-GB" sz="2000" dirty="0"/>
              <a:t>
</a:t>
            </a:r>
            <a:r>
              <a:rPr lang="en-GB" sz="2000" dirty="0" err="1"/>
              <a:t>Definizione</a:t>
            </a:r>
            <a:r>
              <a:rPr lang="en-GB" sz="2000" dirty="0"/>
              <a:t> del </a:t>
            </a:r>
            <a:r>
              <a:rPr lang="en-GB" sz="2000" dirty="0" err="1"/>
              <a:t>problema</a:t>
            </a:r>
            <a:r>
              <a:rPr lang="en-GB" sz="2000" dirty="0"/>
              <a:t> </a:t>
            </a:r>
            <a:r>
              <a:rPr lang="en-GB" sz="2000" dirty="0" err="1"/>
              <a:t>aziendale</a:t>
            </a:r>
            <a:endParaRPr lang="en-GB" sz="2000" dirty="0">
              <a:cs typeface="Arial"/>
            </a:endParaRPr>
          </a:p>
          <a:p>
            <a:pPr lvl="1"/>
            <a:r>
              <a:rPr lang="it-IT" sz="2000" dirty="0"/>
              <a:t>Risultati del benchmarking e delle interviste ai consumatori
Proposte di valore per i consumatori</a:t>
            </a:r>
            <a:endParaRPr lang="en-GB" sz="2000" dirty="0">
              <a:cs typeface="Arial"/>
            </a:endParaRPr>
          </a:p>
          <a:p>
            <a:pPr lvl="1"/>
            <a:r>
              <a:rPr lang="it-IT" sz="2000" dirty="0"/>
              <a:t>Che tipo di valore il marchio può aspettarsi di ottenere con un servizio</a:t>
            </a:r>
          </a:p>
          <a:p>
            <a:pPr marL="314325" lvl="1" indent="0">
              <a:buNone/>
            </a:pPr>
            <a:r>
              <a:rPr lang="it-IT" sz="2000" dirty="0"/>
              <a:t>
NB! Ora è il momento di guardare indietro ai passaggi precedenti: quali informazioni preziose hai raccolto e come potresti riassumerle nei tre minuti?</a:t>
            </a:r>
            <a:endParaRPr lang="en-GB" sz="2000" dirty="0">
              <a:cs typeface="Arial"/>
            </a:endParaRPr>
          </a:p>
        </p:txBody>
      </p:sp>
    </p:spTree>
    <p:extLst>
      <p:ext uri="{BB962C8B-B14F-4D97-AF65-F5344CB8AC3E}">
        <p14:creationId xmlns:p14="http://schemas.microsoft.com/office/powerpoint/2010/main" val="187889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72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9945-9D44-D541-8BD1-A1DBD5D3DCC2}"/>
              </a:ext>
            </a:extLst>
          </p:cNvPr>
          <p:cNvSpPr>
            <a:spLocks noGrp="1"/>
          </p:cNvSpPr>
          <p:nvPr>
            <p:ph type="ctrTitle"/>
          </p:nvPr>
        </p:nvSpPr>
        <p:spPr>
          <a:xfrm>
            <a:off x="550863" y="1795575"/>
            <a:ext cx="11090275" cy="1440000"/>
          </a:xfrm>
        </p:spPr>
        <p:txBody>
          <a:bodyPr/>
          <a:lstStyle/>
          <a:p>
            <a:r>
              <a:rPr lang="en-GB" dirty="0" err="1"/>
              <a:t>Sviluppo</a:t>
            </a:r>
            <a:r>
              <a:rPr lang="en-GB" dirty="0"/>
              <a:t> Lean del </a:t>
            </a:r>
            <a:r>
              <a:rPr lang="en-GB" dirty="0" err="1"/>
              <a:t>cliente</a:t>
            </a:r>
            <a:endParaRPr lang="en-GB" dirty="0"/>
          </a:p>
        </p:txBody>
      </p:sp>
      <p:sp>
        <p:nvSpPr>
          <p:cNvPr id="3" name="Subtitle 2">
            <a:extLst>
              <a:ext uri="{FF2B5EF4-FFF2-40B4-BE49-F238E27FC236}">
                <a16:creationId xmlns:a16="http://schemas.microsoft.com/office/drawing/2014/main" id="{94E40C1A-34E9-8E4C-9788-5AFFD9B96433}"/>
              </a:ext>
            </a:extLst>
          </p:cNvPr>
          <p:cNvSpPr>
            <a:spLocks noGrp="1"/>
          </p:cNvSpPr>
          <p:nvPr>
            <p:ph type="subTitle" idx="1"/>
          </p:nvPr>
        </p:nvSpPr>
        <p:spPr>
          <a:xfrm>
            <a:off x="557589" y="3473175"/>
            <a:ext cx="11083550" cy="1440000"/>
          </a:xfrm>
        </p:spPr>
        <p:txBody>
          <a:bodyPr/>
          <a:lstStyle/>
          <a:p>
            <a:r>
              <a:rPr lang="it-IT" dirty="0"/>
              <a:t>Aspetti generali del progetto di innovazione
</a:t>
            </a:r>
            <a:endParaRPr lang="en-GB" dirty="0"/>
          </a:p>
          <a:p>
            <a:pPr>
              <a:spcBef>
                <a:spcPts val="600"/>
              </a:spcBef>
            </a:pPr>
            <a:r>
              <a:rPr lang="en-GB" sz="2800" dirty="0"/>
              <a:t>Leena Mäkelä, Nina Kukkasniemi &amp; Virpi Rämö</a:t>
            </a:r>
          </a:p>
          <a:p>
            <a:pPr>
              <a:spcBef>
                <a:spcPts val="600"/>
              </a:spcBef>
            </a:pPr>
            <a:r>
              <a:rPr lang="en-GB" sz="2800" dirty="0"/>
              <a:t>Tampere University of Applied Sciences</a:t>
            </a:r>
          </a:p>
        </p:txBody>
      </p:sp>
    </p:spTree>
    <p:extLst>
      <p:ext uri="{BB962C8B-B14F-4D97-AF65-F5344CB8AC3E}">
        <p14:creationId xmlns:p14="http://schemas.microsoft.com/office/powerpoint/2010/main" val="212829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Cosa </a:t>
            </a:r>
            <a:r>
              <a:rPr lang="en-GB" dirty="0" err="1"/>
              <a:t>significa</a:t>
            </a:r>
            <a:r>
              <a:rPr lang="en-GB" dirty="0"/>
              <a:t> lean? 
</a:t>
            </a:r>
          </a:p>
        </p:txBody>
      </p:sp>
      <p:sp>
        <p:nvSpPr>
          <p:cNvPr id="5" name="Content Placeholder 4"/>
          <p:cNvSpPr>
            <a:spLocks noGrp="1"/>
          </p:cNvSpPr>
          <p:nvPr>
            <p:ph idx="1"/>
          </p:nvPr>
        </p:nvSpPr>
        <p:spPr>
          <a:xfrm>
            <a:off x="410399" y="1951846"/>
            <a:ext cx="11508331" cy="4151242"/>
          </a:xfrm>
        </p:spPr>
        <p:txBody>
          <a:bodyPr vert="horz" lIns="91440" tIns="45720" rIns="91440" bIns="45720" rtlCol="0" anchor="t">
            <a:noAutofit/>
          </a:bodyPr>
          <a:lstStyle/>
          <a:p>
            <a:r>
              <a:rPr lang="it-IT" dirty="0"/>
              <a:t>La versione tradizionale della metodologia </a:t>
            </a:r>
            <a:r>
              <a:rPr lang="it-IT" dirty="0" err="1"/>
              <a:t>lean</a:t>
            </a:r>
            <a:r>
              <a:rPr lang="it-IT" dirty="0"/>
              <a:t> è la "</a:t>
            </a:r>
            <a:r>
              <a:rPr lang="it-IT" dirty="0" err="1"/>
              <a:t>lean</a:t>
            </a:r>
            <a:r>
              <a:rPr lang="it-IT" dirty="0"/>
              <a:t> manufacturing", derivata dall'industria automobilistica giapponese, che è un metodo per minimizzare gli sprechi incentrato sull'eliminazione di quegli elementi dal processo di produzione che non creano valore per i clienti.  si concentra sull'intero ciclo produttivo
Lean </a:t>
            </a:r>
            <a:r>
              <a:rPr lang="it-IT" dirty="0" err="1"/>
              <a:t>innovation</a:t>
            </a:r>
            <a:r>
              <a:rPr lang="it-IT" dirty="0"/>
              <a:t>, ad esempio </a:t>
            </a:r>
            <a:r>
              <a:rPr lang="it-IT" dirty="0" err="1"/>
              <a:t>lean</a:t>
            </a:r>
            <a:r>
              <a:rPr lang="it-IT" dirty="0"/>
              <a:t> start up e </a:t>
            </a:r>
            <a:r>
              <a:rPr lang="it-IT" dirty="0" err="1"/>
              <a:t>lean</a:t>
            </a:r>
            <a:r>
              <a:rPr lang="it-IT" dirty="0"/>
              <a:t> customer </a:t>
            </a:r>
            <a:r>
              <a:rPr lang="it-IT" dirty="0" err="1"/>
              <a:t>development</a:t>
            </a:r>
            <a:r>
              <a:rPr lang="it-IT" dirty="0"/>
              <a:t>, focalizzati sulla fase di sviluppo di prodotti e servizi </a:t>
            </a:r>
            <a:endParaRPr lang="en-GB" dirty="0"/>
          </a:p>
          <a:p>
            <a:endParaRPr lang="en-GB" dirty="0"/>
          </a:p>
        </p:txBody>
      </p:sp>
      <p:sp>
        <p:nvSpPr>
          <p:cNvPr id="7" name="Freccia a destra 6">
            <a:extLst>
              <a:ext uri="{FF2B5EF4-FFF2-40B4-BE49-F238E27FC236}">
                <a16:creationId xmlns:a16="http://schemas.microsoft.com/office/drawing/2014/main" id="{50F1F9DF-7A95-C900-2F0B-F1E48A4778CA}"/>
              </a:ext>
            </a:extLst>
          </p:cNvPr>
          <p:cNvSpPr/>
          <p:nvPr/>
        </p:nvSpPr>
        <p:spPr>
          <a:xfrm>
            <a:off x="8954814" y="3848791"/>
            <a:ext cx="189186" cy="178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923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0400" y="1089597"/>
            <a:ext cx="11340166" cy="645616"/>
          </a:xfrm>
        </p:spPr>
        <p:txBody>
          <a:bodyPr/>
          <a:lstStyle/>
          <a:p>
            <a:r>
              <a:rPr lang="it-IT" dirty="0"/>
              <a:t>Lo sviluppo del cliente mira alla pianificazione aziendale
</a:t>
            </a:r>
            <a:endParaRPr lang="en-GB" dirty="0"/>
          </a:p>
        </p:txBody>
      </p:sp>
      <p:sp>
        <p:nvSpPr>
          <p:cNvPr id="3" name="Content Placeholder 2">
            <a:extLst>
              <a:ext uri="{FF2B5EF4-FFF2-40B4-BE49-F238E27FC236}">
                <a16:creationId xmlns:a16="http://schemas.microsoft.com/office/drawing/2014/main" id="{D573B359-2A4B-8741-9924-E8DF3E046CC6}"/>
              </a:ext>
            </a:extLst>
          </p:cNvPr>
          <p:cNvSpPr>
            <a:spLocks noGrp="1"/>
          </p:cNvSpPr>
          <p:nvPr>
            <p:ph idx="1"/>
          </p:nvPr>
        </p:nvSpPr>
        <p:spPr>
          <a:xfrm>
            <a:off x="410400" y="2274041"/>
            <a:ext cx="11487310" cy="4151242"/>
          </a:xfrm>
        </p:spPr>
        <p:txBody>
          <a:bodyPr/>
          <a:lstStyle/>
          <a:p>
            <a:r>
              <a:rPr lang="it-IT" sz="2800" dirty="0"/>
              <a:t>Mentre lo sviluppo di prodotti o servizi mira a questioni di progettazione, </a:t>
            </a:r>
            <a:r>
              <a:rPr lang="it-IT" sz="2800" b="1" dirty="0"/>
              <a:t>lo sviluppo snello del cliente si concentra sullo sviluppo del cliente e, in particolare, sulla pianificazione aziendale</a:t>
            </a:r>
            <a:r>
              <a:rPr lang="it-IT" sz="2800" dirty="0"/>
              <a:t>. 
Come nella </a:t>
            </a:r>
            <a:r>
              <a:rPr lang="it-IT" sz="2800" b="1" dirty="0" err="1"/>
              <a:t>lean</a:t>
            </a:r>
            <a:r>
              <a:rPr lang="it-IT" sz="2800" dirty="0"/>
              <a:t> manufacturing, l'obiettivo è fornire il massimo valore al cliente (e al business) con investimenti minimi</a:t>
            </a:r>
            <a:endParaRPr lang="en-GB" sz="2800" dirty="0"/>
          </a:p>
          <a:p>
            <a:r>
              <a:rPr lang="it-IT" sz="2800" dirty="0"/>
              <a:t>Lean si riferisce a un processo di innovazione e apprendimento continuo in cui tutte le idee di business vengono testate rapidamente con clienti reali e le decisioni sull'ulteriore sviluppo si basano sulle lezioni apprese durante la fase di test.
</a:t>
            </a:r>
            <a:endParaRPr lang="en-GB" sz="2800" dirty="0"/>
          </a:p>
        </p:txBody>
      </p:sp>
    </p:spTree>
    <p:extLst>
      <p:ext uri="{BB962C8B-B14F-4D97-AF65-F5344CB8AC3E}">
        <p14:creationId xmlns:p14="http://schemas.microsoft.com/office/powerpoint/2010/main" val="73196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Il problema del cliente è il cuore 
</a:t>
            </a:r>
            <a:endParaRPr lang="en-GB" dirty="0"/>
          </a:p>
        </p:txBody>
      </p:sp>
      <p:sp>
        <p:nvSpPr>
          <p:cNvPr id="6" name="Content Placeholder 5"/>
          <p:cNvSpPr>
            <a:spLocks noGrp="1"/>
          </p:cNvSpPr>
          <p:nvPr>
            <p:ph idx="1"/>
          </p:nvPr>
        </p:nvSpPr>
        <p:spPr>
          <a:xfrm>
            <a:off x="410400" y="1951845"/>
            <a:ext cx="10515600" cy="4785285"/>
          </a:xfrm>
        </p:spPr>
        <p:txBody>
          <a:bodyPr/>
          <a:lstStyle/>
          <a:p>
            <a:r>
              <a:rPr lang="it-IT" dirty="0"/>
              <a:t>Lo sviluppo del cliente è un processo parallelo tra lo sviluppo e la progettazione del prodotto - crea ipotesi e presupposti per comprendere i clienti: 
</a:t>
            </a:r>
            <a:r>
              <a:rPr lang="en-GB" dirty="0"/>
              <a:t> Chi </a:t>
            </a:r>
            <a:r>
              <a:rPr lang="en-GB" dirty="0" err="1"/>
              <a:t>sono</a:t>
            </a:r>
            <a:endParaRPr lang="en-GB" dirty="0"/>
          </a:p>
          <a:p>
            <a:pPr lvl="1"/>
            <a:r>
              <a:rPr lang="en-GB" dirty="0"/>
              <a:t> </a:t>
            </a:r>
            <a:r>
              <a:rPr lang="it-IT" dirty="0"/>
              <a:t>quali problemi e bisogni hanno</a:t>
            </a:r>
            <a:endParaRPr lang="en-GB" dirty="0"/>
          </a:p>
          <a:p>
            <a:pPr lvl="1"/>
            <a:r>
              <a:rPr lang="en-GB" dirty="0"/>
              <a:t> Come </a:t>
            </a:r>
            <a:r>
              <a:rPr lang="en-GB" dirty="0" err="1"/>
              <a:t>si</a:t>
            </a:r>
            <a:r>
              <a:rPr lang="en-GB" dirty="0"/>
              <a:t> </a:t>
            </a:r>
            <a:r>
              <a:rPr lang="en-GB" dirty="0" err="1"/>
              <a:t>comportano</a:t>
            </a:r>
            <a:endParaRPr lang="en-GB" dirty="0"/>
          </a:p>
          <a:p>
            <a:pPr lvl="1"/>
            <a:r>
              <a:rPr lang="en-GB" dirty="0"/>
              <a:t> </a:t>
            </a:r>
            <a:r>
              <a:rPr lang="it-IT" dirty="0"/>
              <a:t>per quali soluzioni sono disposti a pagare</a:t>
            </a:r>
            <a:r>
              <a:rPr lang="en-GB" dirty="0"/>
              <a:t>r</a:t>
            </a:r>
          </a:p>
          <a:p>
            <a:pPr lvl="1"/>
            <a:r>
              <a:rPr lang="en-GB" dirty="0"/>
              <a:t> </a:t>
            </a:r>
            <a:r>
              <a:rPr lang="it-IT" dirty="0"/>
              <a:t>Come fornire soluzioni in sintonia con le esigenze dei clienti				</a:t>
            </a:r>
            <a:br>
              <a:rPr lang="en-GB" dirty="0"/>
            </a:br>
            <a:r>
              <a:rPr lang="en-GB" sz="1200" dirty="0"/>
              <a:t>Alvarez 2014, 2-3.</a:t>
            </a:r>
          </a:p>
        </p:txBody>
      </p:sp>
    </p:spTree>
    <p:extLst>
      <p:ext uri="{BB962C8B-B14F-4D97-AF65-F5344CB8AC3E}">
        <p14:creationId xmlns:p14="http://schemas.microsoft.com/office/powerpoint/2010/main" val="3364974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0875" y="937197"/>
            <a:ext cx="10515600" cy="645616"/>
          </a:xfrm>
        </p:spPr>
        <p:txBody>
          <a:bodyPr/>
          <a:lstStyle/>
          <a:p>
            <a:r>
              <a:rPr lang="it-IT" dirty="0"/>
              <a:t>Processo di sviluppo del cliente snello
</a:t>
            </a:r>
            <a:endParaRPr lang="en-GB"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15281012"/>
              </p:ext>
            </p:extLst>
          </p:nvPr>
        </p:nvGraphicFramePr>
        <p:xfrm>
          <a:off x="801031" y="1680046"/>
          <a:ext cx="10515600" cy="414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4047592" y="3154745"/>
            <a:ext cx="3132083" cy="1200329"/>
          </a:xfrm>
          <a:prstGeom prst="rect">
            <a:avLst/>
          </a:prstGeom>
          <a:noFill/>
        </p:spPr>
        <p:txBody>
          <a:bodyPr wrap="square" lIns="91440" tIns="45720" rIns="91440" bIns="45720" rtlCol="0" anchor="t">
            <a:spAutoFit/>
          </a:bodyPr>
          <a:lstStyle/>
          <a:p>
            <a:pPr algn="ctr"/>
            <a:r>
              <a:rPr lang="it-IT" dirty="0"/>
              <a:t>Ama il problema (il bisogno di un cliente deve essere risolto), non</a:t>
            </a:r>
            <a:br>
              <a:rPr lang="it-IT" dirty="0"/>
            </a:br>
            <a:r>
              <a:rPr lang="it-IT" dirty="0"/>
              <a:t>La tua soluzione</a:t>
            </a:r>
            <a:endParaRPr lang="en-GB" dirty="0"/>
          </a:p>
        </p:txBody>
      </p:sp>
      <p:sp>
        <p:nvSpPr>
          <p:cNvPr id="14" name="TextBox 13"/>
          <p:cNvSpPr txBox="1"/>
          <p:nvPr/>
        </p:nvSpPr>
        <p:spPr>
          <a:xfrm>
            <a:off x="7316185" y="1733550"/>
            <a:ext cx="3436883" cy="923330"/>
          </a:xfrm>
          <a:prstGeom prst="rect">
            <a:avLst/>
          </a:prstGeom>
          <a:noFill/>
        </p:spPr>
        <p:txBody>
          <a:bodyPr wrap="square" rtlCol="0">
            <a:spAutoFit/>
          </a:bodyPr>
          <a:lstStyle/>
          <a:p>
            <a:r>
              <a:rPr lang="it-IT" dirty="0"/>
              <a:t>Regola 1: Esci dall'ufficio e parla con i clienti
</a:t>
            </a:r>
            <a:endParaRPr lang="en-GB" dirty="0"/>
          </a:p>
        </p:txBody>
      </p:sp>
      <p:sp>
        <p:nvSpPr>
          <p:cNvPr id="15" name="Rectangle 14"/>
          <p:cNvSpPr/>
          <p:nvPr/>
        </p:nvSpPr>
        <p:spPr>
          <a:xfrm>
            <a:off x="8829675" y="4166477"/>
            <a:ext cx="1439917" cy="1754326"/>
          </a:xfrm>
          <a:prstGeom prst="rect">
            <a:avLst/>
          </a:prstGeom>
        </p:spPr>
        <p:txBody>
          <a:bodyPr wrap="square">
            <a:spAutoFit/>
          </a:bodyPr>
          <a:lstStyle/>
          <a:p>
            <a:r>
              <a:rPr lang="it-IT" dirty="0"/>
              <a:t>Chi?
Dove?
Che cosa?
Quando?
Perché?
Come?</a:t>
            </a:r>
            <a:endParaRPr lang="en-GB" dirty="0"/>
          </a:p>
        </p:txBody>
      </p:sp>
    </p:spTree>
    <p:extLst>
      <p:ext uri="{BB962C8B-B14F-4D97-AF65-F5344CB8AC3E}">
        <p14:creationId xmlns:p14="http://schemas.microsoft.com/office/powerpoint/2010/main" val="938827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Referenze
</a:t>
            </a:r>
          </a:p>
        </p:txBody>
      </p:sp>
      <p:sp>
        <p:nvSpPr>
          <p:cNvPr id="3" name="Content Placeholder 2"/>
          <p:cNvSpPr>
            <a:spLocks noGrp="1"/>
          </p:cNvSpPr>
          <p:nvPr>
            <p:ph idx="1"/>
          </p:nvPr>
        </p:nvSpPr>
        <p:spPr/>
        <p:txBody>
          <a:bodyPr/>
          <a:lstStyle/>
          <a:p>
            <a:r>
              <a:rPr lang="en-GB"/>
              <a:t>Alvarez, Cindy. 2014. Lean Customer Development: Building Products Your Customers Will Buy. O'Reilly Media, Inc.</a:t>
            </a:r>
          </a:p>
          <a:p>
            <a:endParaRPr lang="en-GB"/>
          </a:p>
        </p:txBody>
      </p:sp>
    </p:spTree>
    <p:extLst>
      <p:ext uri="{BB962C8B-B14F-4D97-AF65-F5344CB8AC3E}">
        <p14:creationId xmlns:p14="http://schemas.microsoft.com/office/powerpoint/2010/main" val="255972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D28A6F-AAE9-41F6-A0DD-0F2A8AC694B9}"/>
              </a:ext>
            </a:extLst>
          </p:cNvPr>
          <p:cNvSpPr>
            <a:spLocks noGrp="1"/>
          </p:cNvSpPr>
          <p:nvPr>
            <p:ph type="ctrTitle"/>
          </p:nvPr>
        </p:nvSpPr>
        <p:spPr/>
        <p:txBody>
          <a:bodyPr/>
          <a:lstStyle/>
          <a:p>
            <a:r>
              <a:rPr lang="it-IT" dirty="0"/>
              <a:t>Introduzione alle fasi del progetto di innovazione</a:t>
            </a:r>
            <a:endParaRPr lang="en-GB" dirty="0"/>
          </a:p>
        </p:txBody>
      </p:sp>
      <p:sp>
        <p:nvSpPr>
          <p:cNvPr id="6" name="Subtitle 5">
            <a:extLst>
              <a:ext uri="{FF2B5EF4-FFF2-40B4-BE49-F238E27FC236}">
                <a16:creationId xmlns:a16="http://schemas.microsoft.com/office/drawing/2014/main" id="{51D6F453-BC4A-46A9-9DD2-CB80F7B7DB9E}"/>
              </a:ext>
            </a:extLst>
          </p:cNvPr>
          <p:cNvSpPr>
            <a:spLocks noGrp="1"/>
          </p:cNvSpPr>
          <p:nvPr>
            <p:ph type="subTitle" idx="1"/>
          </p:nvPr>
        </p:nvSpPr>
        <p:spPr/>
        <p:txBody>
          <a:bodyPr/>
          <a:lstStyle/>
          <a:p>
            <a:r>
              <a:rPr lang="it-IT" dirty="0"/>
              <a:t>Approccio utilizzato in questo corso</a:t>
            </a:r>
            <a:endParaRPr lang="en-GB" dirty="0"/>
          </a:p>
        </p:txBody>
      </p:sp>
    </p:spTree>
    <p:extLst>
      <p:ext uri="{BB962C8B-B14F-4D97-AF65-F5344CB8AC3E}">
        <p14:creationId xmlns:p14="http://schemas.microsoft.com/office/powerpoint/2010/main" val="314801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37E389-50BF-425E-80FF-D805BEF87BCF}"/>
              </a:ext>
            </a:extLst>
          </p:cNvPr>
          <p:cNvSpPr/>
          <p:nvPr/>
        </p:nvSpPr>
        <p:spPr>
          <a:xfrm>
            <a:off x="1947656" y="721549"/>
            <a:ext cx="9295930" cy="525345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Content Placeholder 4">
            <a:extLst>
              <a:ext uri="{FF2B5EF4-FFF2-40B4-BE49-F238E27FC236}">
                <a16:creationId xmlns:a16="http://schemas.microsoft.com/office/drawing/2014/main" id="{CE626B75-5715-44C9-AC1B-EFAFB9041791}"/>
              </a:ext>
            </a:extLst>
          </p:cNvPr>
          <p:cNvGraphicFramePr>
            <a:graphicFrameLocks noGrp="1"/>
          </p:cNvGraphicFramePr>
          <p:nvPr>
            <p:ph idx="1"/>
            <p:extLst>
              <p:ext uri="{D42A27DB-BD31-4B8C-83A1-F6EECF244321}">
                <p14:modId xmlns:p14="http://schemas.microsoft.com/office/powerpoint/2010/main" val="2461726496"/>
              </p:ext>
            </p:extLst>
          </p:nvPr>
        </p:nvGraphicFramePr>
        <p:xfrm>
          <a:off x="1522642" y="419719"/>
          <a:ext cx="10515600" cy="2687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3297F17C-1803-4052-9A22-73ACF5373213}"/>
              </a:ext>
            </a:extLst>
          </p:cNvPr>
          <p:cNvGraphicFramePr/>
          <p:nvPr>
            <p:extLst>
              <p:ext uri="{D42A27DB-BD31-4B8C-83A1-F6EECF244321}">
                <p14:modId xmlns:p14="http://schemas.microsoft.com/office/powerpoint/2010/main" val="2947182788"/>
              </p:ext>
            </p:extLst>
          </p:nvPr>
        </p:nvGraphicFramePr>
        <p:xfrm>
          <a:off x="1591337" y="3304129"/>
          <a:ext cx="10378209" cy="2694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ectangle 2">
            <a:extLst>
              <a:ext uri="{FF2B5EF4-FFF2-40B4-BE49-F238E27FC236}">
                <a16:creationId xmlns:a16="http://schemas.microsoft.com/office/drawing/2014/main" id="{F3214FBB-E07E-4696-ADD3-5ACB7146AEB7}"/>
              </a:ext>
            </a:extLst>
          </p:cNvPr>
          <p:cNvSpPr/>
          <p:nvPr/>
        </p:nvSpPr>
        <p:spPr>
          <a:xfrm rot="16200000">
            <a:off x="-1188842" y="2985776"/>
            <a:ext cx="5253460" cy="771897"/>
          </a:xfrm>
          <a:prstGeom prst="rect">
            <a:avLst/>
          </a:prstGeom>
          <a:solidFill>
            <a:schemeClr val="accent1">
              <a:alpha val="46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2000" dirty="0">
                <a:solidFill>
                  <a:schemeClr val="accent2"/>
                </a:solidFill>
              </a:rPr>
              <a:t>Fasi del progetto di innovazione</a:t>
            </a:r>
            <a:endParaRPr lang="en-GB" sz="2000" dirty="0">
              <a:solidFill>
                <a:schemeClr val="accent2"/>
              </a:solidFill>
            </a:endParaRPr>
          </a:p>
        </p:txBody>
      </p:sp>
      <p:sp>
        <p:nvSpPr>
          <p:cNvPr id="7" name="TextBox 6">
            <a:extLst>
              <a:ext uri="{FF2B5EF4-FFF2-40B4-BE49-F238E27FC236}">
                <a16:creationId xmlns:a16="http://schemas.microsoft.com/office/drawing/2014/main" id="{21F1D698-334F-4429-8CBD-134FEBFA9BA4}"/>
              </a:ext>
            </a:extLst>
          </p:cNvPr>
          <p:cNvSpPr txBox="1"/>
          <p:nvPr/>
        </p:nvSpPr>
        <p:spPr>
          <a:xfrm>
            <a:off x="4484242" y="721549"/>
            <a:ext cx="771898" cy="461665"/>
          </a:xfrm>
          <a:prstGeom prst="rect">
            <a:avLst/>
          </a:prstGeom>
          <a:noFill/>
        </p:spPr>
        <p:txBody>
          <a:bodyPr wrap="square" rtlCol="0">
            <a:spAutoFit/>
          </a:bodyPr>
          <a:lstStyle/>
          <a:p>
            <a:r>
              <a:rPr lang="en-GB" sz="2400" dirty="0">
                <a:solidFill>
                  <a:schemeClr val="accent2"/>
                </a:solidFill>
                <a:latin typeface="Berlin Sans FB Demi" panose="020E0802020502020306" pitchFamily="34" charset="0"/>
              </a:rPr>
              <a:t>2.</a:t>
            </a:r>
          </a:p>
        </p:txBody>
      </p:sp>
      <p:sp>
        <p:nvSpPr>
          <p:cNvPr id="8" name="TextBox 7">
            <a:extLst>
              <a:ext uri="{FF2B5EF4-FFF2-40B4-BE49-F238E27FC236}">
                <a16:creationId xmlns:a16="http://schemas.microsoft.com/office/drawing/2014/main" id="{CD77A41F-774A-4084-9AAF-C93E5D2B0D98}"/>
              </a:ext>
            </a:extLst>
          </p:cNvPr>
          <p:cNvSpPr txBox="1"/>
          <p:nvPr/>
        </p:nvSpPr>
        <p:spPr>
          <a:xfrm>
            <a:off x="2420562" y="709674"/>
            <a:ext cx="771898" cy="461665"/>
          </a:xfrm>
          <a:prstGeom prst="rect">
            <a:avLst/>
          </a:prstGeom>
          <a:noFill/>
        </p:spPr>
        <p:txBody>
          <a:bodyPr wrap="square" rtlCol="0">
            <a:spAutoFit/>
          </a:bodyPr>
          <a:lstStyle/>
          <a:p>
            <a:r>
              <a:rPr lang="en-GB" sz="2400" dirty="0">
                <a:solidFill>
                  <a:schemeClr val="accent2"/>
                </a:solidFill>
                <a:latin typeface="Berlin Sans FB Demi" panose="020E0802020502020306" pitchFamily="34" charset="0"/>
              </a:rPr>
              <a:t>1.</a:t>
            </a:r>
          </a:p>
        </p:txBody>
      </p:sp>
      <p:sp>
        <p:nvSpPr>
          <p:cNvPr id="9" name="TextBox 8">
            <a:extLst>
              <a:ext uri="{FF2B5EF4-FFF2-40B4-BE49-F238E27FC236}">
                <a16:creationId xmlns:a16="http://schemas.microsoft.com/office/drawing/2014/main" id="{C30FD216-B9C0-4846-ADF7-61DBB51987AC}"/>
              </a:ext>
            </a:extLst>
          </p:cNvPr>
          <p:cNvSpPr txBox="1"/>
          <p:nvPr/>
        </p:nvSpPr>
        <p:spPr>
          <a:xfrm>
            <a:off x="6843453" y="709673"/>
            <a:ext cx="771898" cy="461665"/>
          </a:xfrm>
          <a:prstGeom prst="rect">
            <a:avLst/>
          </a:prstGeom>
          <a:noFill/>
        </p:spPr>
        <p:txBody>
          <a:bodyPr wrap="square" rtlCol="0">
            <a:spAutoFit/>
          </a:bodyPr>
          <a:lstStyle/>
          <a:p>
            <a:r>
              <a:rPr lang="en-GB" sz="2400" dirty="0">
                <a:solidFill>
                  <a:schemeClr val="accent2"/>
                </a:solidFill>
                <a:latin typeface="Berlin Sans FB Demi" panose="020E0802020502020306" pitchFamily="34" charset="0"/>
              </a:rPr>
              <a:t>3.</a:t>
            </a:r>
          </a:p>
        </p:txBody>
      </p:sp>
      <p:sp>
        <p:nvSpPr>
          <p:cNvPr id="10" name="TextBox 9">
            <a:extLst>
              <a:ext uri="{FF2B5EF4-FFF2-40B4-BE49-F238E27FC236}">
                <a16:creationId xmlns:a16="http://schemas.microsoft.com/office/drawing/2014/main" id="{214C0657-F374-4107-A54A-714C3B3EBE14}"/>
              </a:ext>
            </a:extLst>
          </p:cNvPr>
          <p:cNvSpPr txBox="1"/>
          <p:nvPr/>
        </p:nvSpPr>
        <p:spPr>
          <a:xfrm>
            <a:off x="9054898" y="697799"/>
            <a:ext cx="771898" cy="461665"/>
          </a:xfrm>
          <a:prstGeom prst="rect">
            <a:avLst/>
          </a:prstGeom>
          <a:noFill/>
        </p:spPr>
        <p:txBody>
          <a:bodyPr wrap="square" rtlCol="0">
            <a:spAutoFit/>
          </a:bodyPr>
          <a:lstStyle/>
          <a:p>
            <a:r>
              <a:rPr lang="en-GB" sz="2400" dirty="0">
                <a:solidFill>
                  <a:schemeClr val="accent2"/>
                </a:solidFill>
                <a:latin typeface="Berlin Sans FB Demi" panose="020E0802020502020306" pitchFamily="34" charset="0"/>
              </a:rPr>
              <a:t>4.</a:t>
            </a:r>
          </a:p>
        </p:txBody>
      </p:sp>
      <p:sp>
        <p:nvSpPr>
          <p:cNvPr id="11" name="TextBox 10">
            <a:extLst>
              <a:ext uri="{FF2B5EF4-FFF2-40B4-BE49-F238E27FC236}">
                <a16:creationId xmlns:a16="http://schemas.microsoft.com/office/drawing/2014/main" id="{2F6B6D99-ABBF-456F-8ED0-86ADB98F6BF3}"/>
              </a:ext>
            </a:extLst>
          </p:cNvPr>
          <p:cNvSpPr txBox="1"/>
          <p:nvPr/>
        </p:nvSpPr>
        <p:spPr>
          <a:xfrm>
            <a:off x="2420562" y="3575815"/>
            <a:ext cx="771898" cy="461665"/>
          </a:xfrm>
          <a:prstGeom prst="rect">
            <a:avLst/>
          </a:prstGeom>
          <a:noFill/>
        </p:spPr>
        <p:txBody>
          <a:bodyPr wrap="square" rtlCol="0">
            <a:spAutoFit/>
          </a:bodyPr>
          <a:lstStyle/>
          <a:p>
            <a:r>
              <a:rPr lang="en-GB" sz="2400" dirty="0">
                <a:solidFill>
                  <a:schemeClr val="accent2"/>
                </a:solidFill>
                <a:latin typeface="Berlin Sans FB Demi" panose="020E0802020502020306" pitchFamily="34" charset="0"/>
              </a:rPr>
              <a:t>5.</a:t>
            </a:r>
          </a:p>
        </p:txBody>
      </p:sp>
      <p:sp>
        <p:nvSpPr>
          <p:cNvPr id="12" name="TextBox 11">
            <a:extLst>
              <a:ext uri="{FF2B5EF4-FFF2-40B4-BE49-F238E27FC236}">
                <a16:creationId xmlns:a16="http://schemas.microsoft.com/office/drawing/2014/main" id="{10438B9C-09DC-468F-B65D-FE5A510F15F4}"/>
              </a:ext>
            </a:extLst>
          </p:cNvPr>
          <p:cNvSpPr txBox="1"/>
          <p:nvPr/>
        </p:nvSpPr>
        <p:spPr>
          <a:xfrm>
            <a:off x="4513608" y="3569878"/>
            <a:ext cx="771898" cy="461665"/>
          </a:xfrm>
          <a:prstGeom prst="rect">
            <a:avLst/>
          </a:prstGeom>
          <a:noFill/>
        </p:spPr>
        <p:txBody>
          <a:bodyPr wrap="square" rtlCol="0">
            <a:spAutoFit/>
          </a:bodyPr>
          <a:lstStyle/>
          <a:p>
            <a:r>
              <a:rPr lang="en-GB" sz="2400" dirty="0">
                <a:solidFill>
                  <a:schemeClr val="accent2"/>
                </a:solidFill>
                <a:latin typeface="Berlin Sans FB Demi" panose="020E0802020502020306" pitchFamily="34" charset="0"/>
              </a:rPr>
              <a:t>6.</a:t>
            </a:r>
          </a:p>
        </p:txBody>
      </p:sp>
      <p:sp>
        <p:nvSpPr>
          <p:cNvPr id="13" name="TextBox 12">
            <a:extLst>
              <a:ext uri="{FF2B5EF4-FFF2-40B4-BE49-F238E27FC236}">
                <a16:creationId xmlns:a16="http://schemas.microsoft.com/office/drawing/2014/main" id="{4C42D22E-423F-42ED-84AE-45278AF9D404}"/>
              </a:ext>
            </a:extLst>
          </p:cNvPr>
          <p:cNvSpPr txBox="1"/>
          <p:nvPr/>
        </p:nvSpPr>
        <p:spPr>
          <a:xfrm>
            <a:off x="6695215" y="3597816"/>
            <a:ext cx="771898" cy="461665"/>
          </a:xfrm>
          <a:prstGeom prst="rect">
            <a:avLst/>
          </a:prstGeom>
          <a:noFill/>
        </p:spPr>
        <p:txBody>
          <a:bodyPr wrap="square" rtlCol="0">
            <a:spAutoFit/>
          </a:bodyPr>
          <a:lstStyle/>
          <a:p>
            <a:r>
              <a:rPr lang="en-GB" sz="2400" dirty="0">
                <a:solidFill>
                  <a:schemeClr val="accent2"/>
                </a:solidFill>
                <a:latin typeface="Berlin Sans FB Demi" panose="020E0802020502020306" pitchFamily="34" charset="0"/>
              </a:rPr>
              <a:t>7.</a:t>
            </a:r>
          </a:p>
        </p:txBody>
      </p:sp>
      <p:sp>
        <p:nvSpPr>
          <p:cNvPr id="14" name="TextBox 13">
            <a:extLst>
              <a:ext uri="{FF2B5EF4-FFF2-40B4-BE49-F238E27FC236}">
                <a16:creationId xmlns:a16="http://schemas.microsoft.com/office/drawing/2014/main" id="{5537FF03-48B2-48DF-97FF-2BB2610C06F6}"/>
              </a:ext>
            </a:extLst>
          </p:cNvPr>
          <p:cNvSpPr txBox="1"/>
          <p:nvPr/>
        </p:nvSpPr>
        <p:spPr>
          <a:xfrm>
            <a:off x="9054898" y="3577492"/>
            <a:ext cx="771898" cy="461665"/>
          </a:xfrm>
          <a:prstGeom prst="rect">
            <a:avLst/>
          </a:prstGeom>
          <a:noFill/>
        </p:spPr>
        <p:txBody>
          <a:bodyPr wrap="square" rtlCol="0">
            <a:spAutoFit/>
          </a:bodyPr>
          <a:lstStyle/>
          <a:p>
            <a:r>
              <a:rPr lang="en-GB" sz="2400" dirty="0">
                <a:solidFill>
                  <a:schemeClr val="accent2"/>
                </a:solidFill>
                <a:latin typeface="Berlin Sans FB Demi" panose="020E0802020502020306" pitchFamily="34" charset="0"/>
              </a:rPr>
              <a:t>8.</a:t>
            </a:r>
          </a:p>
        </p:txBody>
      </p:sp>
    </p:spTree>
    <p:extLst>
      <p:ext uri="{BB962C8B-B14F-4D97-AF65-F5344CB8AC3E}">
        <p14:creationId xmlns:p14="http://schemas.microsoft.com/office/powerpoint/2010/main" val="2213782003"/>
      </p:ext>
    </p:extLst>
  </p:cSld>
  <p:clrMapOvr>
    <a:masterClrMapping/>
  </p:clrMapOvr>
</p:sld>
</file>

<file path=ppt/theme/theme1.xml><?xml version="1.0" encoding="utf-8"?>
<a:theme xmlns:a="http://schemas.openxmlformats.org/drawingml/2006/main" name="TUNI Theme">
  <a:themeElements>
    <a:clrScheme name="packall">
      <a:dk1>
        <a:srgbClr val="000000"/>
      </a:dk1>
      <a:lt1>
        <a:srgbClr val="FFFFFF"/>
      </a:lt1>
      <a:dk2>
        <a:srgbClr val="7CB41C"/>
      </a:dk2>
      <a:lt2>
        <a:srgbClr val="FFFFFF"/>
      </a:lt2>
      <a:accent1>
        <a:srgbClr val="30A9DD"/>
      </a:accent1>
      <a:accent2>
        <a:srgbClr val="2380A5"/>
      </a:accent2>
      <a:accent3>
        <a:srgbClr val="FFFFFF"/>
      </a:accent3>
      <a:accent4>
        <a:srgbClr val="FFFFFF"/>
      </a:accent4>
      <a:accent5>
        <a:srgbClr val="FFFFFF"/>
      </a:accent5>
      <a:accent6>
        <a:srgbClr val="FFFFFF"/>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BAE0D4C7C1C2154984216D956B55B098" ma:contentTypeVersion="16" ma:contentTypeDescription="Luo uusi asiakirja." ma:contentTypeScope="" ma:versionID="39c137e8ff2a4d369505a2fa751adf50">
  <xsd:schema xmlns:xsd="http://www.w3.org/2001/XMLSchema" xmlns:xs="http://www.w3.org/2001/XMLSchema" xmlns:p="http://schemas.microsoft.com/office/2006/metadata/properties" xmlns:ns2="5612793c-ae66-4605-9015-5f497d2baf50" xmlns:ns3="0ddbf96c-2b4c-41b2-929a-0e7f764434ca" targetNamespace="http://schemas.microsoft.com/office/2006/metadata/properties" ma:root="true" ma:fieldsID="f248e24521b5698d78be5b17cb3d6cbe" ns2:_="" ns3:_="">
    <xsd:import namespace="5612793c-ae66-4605-9015-5f497d2baf50"/>
    <xsd:import namespace="0ddbf96c-2b4c-41b2-929a-0e7f764434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12793c-ae66-4605-9015-5f497d2baf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dbf96c-2b4c-41b2-929a-0e7f764434ca"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5f96adcc-08ac-4f20-8284-6a6153a06008}" ma:internalName="TaxCatchAll" ma:showField="CatchAllData" ma:web="0ddbf96c-2b4c-41b2-929a-0e7f764434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612793c-ae66-4605-9015-5f497d2baf50">
      <Terms xmlns="http://schemas.microsoft.com/office/infopath/2007/PartnerControls"/>
    </lcf76f155ced4ddcb4097134ff3c332f>
    <TaxCatchAll xmlns="0ddbf96c-2b4c-41b2-929a-0e7f764434ca" xsi:nil="true"/>
  </documentManagement>
</p:properties>
</file>

<file path=customXml/itemProps1.xml><?xml version="1.0" encoding="utf-8"?>
<ds:datastoreItem xmlns:ds="http://schemas.openxmlformats.org/officeDocument/2006/customXml" ds:itemID="{63F906F5-8F05-4894-844F-C10D75E85C8B}">
  <ds:schemaRefs>
    <ds:schemaRef ds:uri="http://schemas.microsoft.com/sharepoint/v3/contenttype/forms"/>
  </ds:schemaRefs>
</ds:datastoreItem>
</file>

<file path=customXml/itemProps2.xml><?xml version="1.0" encoding="utf-8"?>
<ds:datastoreItem xmlns:ds="http://schemas.openxmlformats.org/officeDocument/2006/customXml" ds:itemID="{8CEC03D2-FA97-45C4-A353-AFB31A29E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12793c-ae66-4605-9015-5f497d2baf50"/>
    <ds:schemaRef ds:uri="0ddbf96c-2b4c-41b2-929a-0e7f764434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9B0212-A172-4E4E-93F4-AA4C342BE361}">
  <ds:schemaRefs>
    <ds:schemaRef ds:uri="http://schemas.microsoft.com/office/2006/metadata/properties"/>
    <ds:schemaRef ds:uri="http://www.w3.org/XML/1998/namespace"/>
    <ds:schemaRef ds:uri="http://purl.org/dc/terms/"/>
    <ds:schemaRef ds:uri="0ddbf96c-2b4c-41b2-929a-0e7f764434ca"/>
    <ds:schemaRef ds:uri="http://schemas.microsoft.com/office/2006/documentManagement/types"/>
    <ds:schemaRef ds:uri="http://schemas.openxmlformats.org/package/2006/metadata/core-properties"/>
    <ds:schemaRef ds:uri="5612793c-ae66-4605-9015-5f497d2baf50"/>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TAMK pohja FI</Template>
  <TotalTime>24</TotalTime>
  <Words>1575</Words>
  <Application>Microsoft Office PowerPoint</Application>
  <PresentationFormat>Widescreen</PresentationFormat>
  <Paragraphs>102</Paragraphs>
  <Slides>18</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Berlin Sans FB Demi</vt:lpstr>
      <vt:lpstr>Calibri</vt:lpstr>
      <vt:lpstr>Montserrat</vt:lpstr>
      <vt:lpstr>TUNI Theme</vt:lpstr>
      <vt:lpstr>Presentazione standard di PowerPoint</vt:lpstr>
      <vt:lpstr>Sviluppo Lean del cliente</vt:lpstr>
      <vt:lpstr>Cosa significa lean? 
</vt:lpstr>
      <vt:lpstr>Lo sviluppo del cliente mira alla pianificazione aziendale
</vt:lpstr>
      <vt:lpstr>Il problema del cliente è il cuore 
</vt:lpstr>
      <vt:lpstr>Processo di sviluppo del cliente snello
</vt:lpstr>
      <vt:lpstr>Referenze
</vt:lpstr>
      <vt:lpstr>Introduzione alle fasi del progetto di innovazione</vt:lpstr>
      <vt:lpstr>Presentazione standard di PowerPoint</vt:lpstr>
      <vt:lpstr>1. Definisci chiaramente il problema con il tuo team
</vt:lpstr>
      <vt:lpstr>2. Brainstorming</vt:lpstr>
      <vt:lpstr>3. Benchmarking per l'innovazione - istruzione  </vt:lpstr>
      <vt:lpstr>4. Interviste </vt:lpstr>
      <vt:lpstr>5. Crea concetto
</vt:lpstr>
      <vt:lpstr>6. Demo</vt:lpstr>
      <vt:lpstr>7. Test e convalida</vt:lpstr>
      <vt:lpstr>8. Una piazzola business (3 min)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Marita Hiipakka (TAMK)</dc:creator>
  <cp:lastModifiedBy>Susana Remotti</cp:lastModifiedBy>
  <cp:revision>4</cp:revision>
  <dcterms:created xsi:type="dcterms:W3CDTF">2020-12-01T13:41:19Z</dcterms:created>
  <dcterms:modified xsi:type="dcterms:W3CDTF">2022-12-05T15:43:02Z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0x010100BAE0D4C7C1C2154984216D956B55B098</vt:lpwstr>
  </property>
  <property fmtid="{D5CDD505-2E9C-101B-9397-08002B2CF9AE}" pid="3" name="MediaServiceImageTags">
    <vt:lpwstr/>
  </property>
</Properties>
</file>