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  <p:sldMasterId id="2147483810" r:id="rId5"/>
  </p:sldMasterIdLst>
  <p:notesMasterIdLst>
    <p:notesMasterId r:id="rId30"/>
  </p:notesMasterIdLst>
  <p:handoutMasterIdLst>
    <p:handoutMasterId r:id="rId31"/>
  </p:handoutMasterIdLst>
  <p:sldIdLst>
    <p:sldId id="256" r:id="rId6"/>
    <p:sldId id="261" r:id="rId7"/>
    <p:sldId id="267" r:id="rId8"/>
    <p:sldId id="282" r:id="rId9"/>
    <p:sldId id="284" r:id="rId10"/>
    <p:sldId id="283" r:id="rId11"/>
    <p:sldId id="285" r:id="rId12"/>
    <p:sldId id="286" r:id="rId13"/>
    <p:sldId id="288" r:id="rId14"/>
    <p:sldId id="298" r:id="rId15"/>
    <p:sldId id="269" r:id="rId16"/>
    <p:sldId id="292" r:id="rId17"/>
    <p:sldId id="291" r:id="rId18"/>
    <p:sldId id="293" r:id="rId19"/>
    <p:sldId id="294" r:id="rId20"/>
    <p:sldId id="295" r:id="rId21"/>
    <p:sldId id="289" r:id="rId22"/>
    <p:sldId id="296" r:id="rId23"/>
    <p:sldId id="297" r:id="rId24"/>
    <p:sldId id="301" r:id="rId25"/>
    <p:sldId id="302" r:id="rId26"/>
    <p:sldId id="299" r:id="rId27"/>
    <p:sldId id="300" r:id="rId28"/>
    <p:sldId id="260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FEFEF"/>
    <a:srgbClr val="C3B9D7"/>
    <a:srgbClr val="82C8F0"/>
    <a:srgbClr val="7DCDBE"/>
    <a:srgbClr val="4E008E"/>
    <a:srgbClr val="FFDCA5"/>
    <a:srgbClr val="F07387"/>
    <a:srgbClr val="F5A5C8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32FB5-6B0F-4FED-ADFD-C2A231009400}" v="10" dt="2022-05-13T13:43:43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Kukkasniemi (TAMK)" userId="475c3659-4520-4bf8-8d39-06a4c884cf72" providerId="ADAL" clId="{420A67F5-F4F4-4CE5-A571-2951A37C2686}"/>
    <pc:docChg chg="custSel modSld">
      <pc:chgData name="Nina Kukkasniemi (TAMK)" userId="475c3659-4520-4bf8-8d39-06a4c884cf72" providerId="ADAL" clId="{420A67F5-F4F4-4CE5-A571-2951A37C2686}" dt="2022-05-02T08:14:06.353" v="23" actId="14100"/>
      <pc:docMkLst>
        <pc:docMk/>
      </pc:docMkLst>
      <pc:sldChg chg="modSp mod">
        <pc:chgData name="Nina Kukkasniemi (TAMK)" userId="475c3659-4520-4bf8-8d39-06a4c884cf72" providerId="ADAL" clId="{420A67F5-F4F4-4CE5-A571-2951A37C2686}" dt="2022-05-02T08:14:06.353" v="23" actId="14100"/>
        <pc:sldMkLst>
          <pc:docMk/>
          <pc:sldMk cId="2128295301" sldId="261"/>
        </pc:sldMkLst>
        <pc:picChg chg="mod">
          <ac:chgData name="Nina Kukkasniemi (TAMK)" userId="475c3659-4520-4bf8-8d39-06a4c884cf72" providerId="ADAL" clId="{420A67F5-F4F4-4CE5-A571-2951A37C2686}" dt="2022-05-02T08:14:06.353" v="23" actId="14100"/>
          <ac:picMkLst>
            <pc:docMk/>
            <pc:sldMk cId="2128295301" sldId="261"/>
            <ac:picMk id="6" creationId="{00000000-0000-0000-0000-000000000000}"/>
          </ac:picMkLst>
        </pc:picChg>
        <pc:picChg chg="mod">
          <ac:chgData name="Nina Kukkasniemi (TAMK)" userId="475c3659-4520-4bf8-8d39-06a4c884cf72" providerId="ADAL" clId="{420A67F5-F4F4-4CE5-A571-2951A37C2686}" dt="2022-05-02T08:14:02.911" v="22" actId="14100"/>
          <ac:picMkLst>
            <pc:docMk/>
            <pc:sldMk cId="2128295301" sldId="261"/>
            <ac:picMk id="7" creationId="{00000000-0000-0000-0000-000000000000}"/>
          </ac:picMkLst>
        </pc:picChg>
      </pc:sldChg>
      <pc:sldChg chg="addSp delSp modSp mod modClrScheme chgLayout">
        <pc:chgData name="Nina Kukkasniemi (TAMK)" userId="475c3659-4520-4bf8-8d39-06a4c884cf72" providerId="ADAL" clId="{420A67F5-F4F4-4CE5-A571-2951A37C2686}" dt="2022-05-02T08:08:57.262" v="4" actId="1076"/>
        <pc:sldMkLst>
          <pc:docMk/>
          <pc:sldMk cId="202503545" sldId="291"/>
        </pc:sldMkLst>
        <pc:spChg chg="add del mod ord">
          <ac:chgData name="Nina Kukkasniemi (TAMK)" userId="475c3659-4520-4bf8-8d39-06a4c884cf72" providerId="ADAL" clId="{420A67F5-F4F4-4CE5-A571-2951A37C2686}" dt="2022-05-02T08:08:52.016" v="3" actId="700"/>
          <ac:spMkLst>
            <pc:docMk/>
            <pc:sldMk cId="202503545" sldId="291"/>
            <ac:spMk id="3" creationId="{CF67E310-6E04-4021-9202-90CDB43B4396}"/>
          </ac:spMkLst>
        </pc:spChg>
        <pc:spChg chg="mod ord">
          <ac:chgData name="Nina Kukkasniemi (TAMK)" userId="475c3659-4520-4bf8-8d39-06a4c884cf72" providerId="ADAL" clId="{420A67F5-F4F4-4CE5-A571-2951A37C2686}" dt="2022-05-02T08:08:52.016" v="3" actId="700"/>
          <ac:spMkLst>
            <pc:docMk/>
            <pc:sldMk cId="202503545" sldId="291"/>
            <ac:spMk id="4" creationId="{00000000-0000-0000-0000-000000000000}"/>
          </ac:spMkLst>
        </pc:spChg>
        <pc:spChg chg="mod ord">
          <ac:chgData name="Nina Kukkasniemi (TAMK)" userId="475c3659-4520-4bf8-8d39-06a4c884cf72" providerId="ADAL" clId="{420A67F5-F4F4-4CE5-A571-2951A37C2686}" dt="2022-05-02T08:08:52.016" v="3" actId="700"/>
          <ac:spMkLst>
            <pc:docMk/>
            <pc:sldMk cId="202503545" sldId="291"/>
            <ac:spMk id="5" creationId="{00000000-0000-0000-0000-000000000000}"/>
          </ac:spMkLst>
        </pc:spChg>
        <pc:spChg chg="mod ord">
          <ac:chgData name="Nina Kukkasniemi (TAMK)" userId="475c3659-4520-4bf8-8d39-06a4c884cf72" providerId="ADAL" clId="{420A67F5-F4F4-4CE5-A571-2951A37C2686}" dt="2022-05-02T08:08:57.262" v="4" actId="1076"/>
          <ac:spMkLst>
            <pc:docMk/>
            <pc:sldMk cId="202503545" sldId="291"/>
            <ac:spMk id="8" creationId="{00000000-0000-0000-0000-000000000000}"/>
          </ac:spMkLst>
        </pc:spChg>
        <pc:picChg chg="del mod modCrop">
          <ac:chgData name="Nina Kukkasniemi (TAMK)" userId="475c3659-4520-4bf8-8d39-06a4c884cf72" providerId="ADAL" clId="{420A67F5-F4F4-4CE5-A571-2951A37C2686}" dt="2022-05-02T08:08:46.481" v="2" actId="478"/>
          <ac:picMkLst>
            <pc:docMk/>
            <pc:sldMk cId="202503545" sldId="291"/>
            <ac:picMk id="7" creationId="{00000000-0000-0000-0000-000000000000}"/>
          </ac:picMkLst>
        </pc:picChg>
      </pc:sldChg>
      <pc:sldChg chg="modSp mod">
        <pc:chgData name="Nina Kukkasniemi (TAMK)" userId="475c3659-4520-4bf8-8d39-06a4c884cf72" providerId="ADAL" clId="{420A67F5-F4F4-4CE5-A571-2951A37C2686}" dt="2022-05-02T08:12:11.319" v="13" actId="962"/>
        <pc:sldMkLst>
          <pc:docMk/>
          <pc:sldMk cId="1255791827" sldId="292"/>
        </pc:sldMkLst>
        <pc:picChg chg="mod">
          <ac:chgData name="Nina Kukkasniemi (TAMK)" userId="475c3659-4520-4bf8-8d39-06a4c884cf72" providerId="ADAL" clId="{420A67F5-F4F4-4CE5-A571-2951A37C2686}" dt="2022-05-02T08:12:11.319" v="13" actId="962"/>
          <ac:picMkLst>
            <pc:docMk/>
            <pc:sldMk cId="1255791827" sldId="292"/>
            <ac:picMk id="5" creationId="{00000000-0000-0000-0000-000000000000}"/>
          </ac:picMkLst>
        </pc:picChg>
      </pc:sldChg>
      <pc:sldChg chg="delSp modSp mod modClrScheme chgLayout">
        <pc:chgData name="Nina Kukkasniemi (TAMK)" userId="475c3659-4520-4bf8-8d39-06a4c884cf72" providerId="ADAL" clId="{420A67F5-F4F4-4CE5-A571-2951A37C2686}" dt="2022-05-02T08:10:17.262" v="5" actId="700"/>
        <pc:sldMkLst>
          <pc:docMk/>
          <pc:sldMk cId="3145752531" sldId="295"/>
        </pc:sldMkLst>
        <pc:spChg chg="mod ord">
          <ac:chgData name="Nina Kukkasniemi (TAMK)" userId="475c3659-4520-4bf8-8d39-06a4c884cf72" providerId="ADAL" clId="{420A67F5-F4F4-4CE5-A571-2951A37C2686}" dt="2022-05-02T08:10:17.262" v="5" actId="700"/>
          <ac:spMkLst>
            <pc:docMk/>
            <pc:sldMk cId="3145752531" sldId="295"/>
            <ac:spMk id="2" creationId="{00000000-0000-0000-0000-000000000000}"/>
          </ac:spMkLst>
        </pc:spChg>
        <pc:spChg chg="mod ord">
          <ac:chgData name="Nina Kukkasniemi (TAMK)" userId="475c3659-4520-4bf8-8d39-06a4c884cf72" providerId="ADAL" clId="{420A67F5-F4F4-4CE5-A571-2951A37C2686}" dt="2022-05-02T08:10:17.262" v="5" actId="700"/>
          <ac:spMkLst>
            <pc:docMk/>
            <pc:sldMk cId="3145752531" sldId="295"/>
            <ac:spMk id="4" creationId="{00000000-0000-0000-0000-000000000000}"/>
          </ac:spMkLst>
        </pc:spChg>
        <pc:spChg chg="mod ord">
          <ac:chgData name="Nina Kukkasniemi (TAMK)" userId="475c3659-4520-4bf8-8d39-06a4c884cf72" providerId="ADAL" clId="{420A67F5-F4F4-4CE5-A571-2951A37C2686}" dt="2022-05-02T08:10:17.262" v="5" actId="700"/>
          <ac:spMkLst>
            <pc:docMk/>
            <pc:sldMk cId="3145752531" sldId="295"/>
            <ac:spMk id="12" creationId="{00000000-0000-0000-0000-000000000000}"/>
          </ac:spMkLst>
        </pc:spChg>
        <pc:picChg chg="del">
          <ac:chgData name="Nina Kukkasniemi (TAMK)" userId="475c3659-4520-4bf8-8d39-06a4c884cf72" providerId="ADAL" clId="{420A67F5-F4F4-4CE5-A571-2951A37C2686}" dt="2022-05-02T08:07:24.205" v="0" actId="478"/>
          <ac:picMkLst>
            <pc:docMk/>
            <pc:sldMk cId="3145752531" sldId="295"/>
            <ac:picMk id="10" creationId="{00000000-0000-0000-0000-000000000000}"/>
          </ac:picMkLst>
        </pc:picChg>
      </pc:sldChg>
      <pc:sldChg chg="modSp mod">
        <pc:chgData name="Nina Kukkasniemi (TAMK)" userId="475c3659-4520-4bf8-8d39-06a4c884cf72" providerId="ADAL" clId="{420A67F5-F4F4-4CE5-A571-2951A37C2686}" dt="2022-05-02T08:11:23.598" v="7" actId="962"/>
        <pc:sldMkLst>
          <pc:docMk/>
          <pc:sldMk cId="4180238114" sldId="296"/>
        </pc:sldMkLst>
        <pc:picChg chg="mod">
          <ac:chgData name="Nina Kukkasniemi (TAMK)" userId="475c3659-4520-4bf8-8d39-06a4c884cf72" providerId="ADAL" clId="{420A67F5-F4F4-4CE5-A571-2951A37C2686}" dt="2022-05-02T08:11:23.598" v="7" actId="962"/>
          <ac:picMkLst>
            <pc:docMk/>
            <pc:sldMk cId="4180238114" sldId="296"/>
            <ac:picMk id="6" creationId="{00000000-0000-0000-0000-000000000000}"/>
          </ac:picMkLst>
        </pc:picChg>
      </pc:sldChg>
      <pc:sldChg chg="modSp mod">
        <pc:chgData name="Nina Kukkasniemi (TAMK)" userId="475c3659-4520-4bf8-8d39-06a4c884cf72" providerId="ADAL" clId="{420A67F5-F4F4-4CE5-A571-2951A37C2686}" dt="2022-05-02T08:12:33.119" v="21" actId="962"/>
        <pc:sldMkLst>
          <pc:docMk/>
          <pc:sldMk cId="3796005741" sldId="298"/>
        </pc:sldMkLst>
        <pc:picChg chg="mod">
          <ac:chgData name="Nina Kukkasniemi (TAMK)" userId="475c3659-4520-4bf8-8d39-06a4c884cf72" providerId="ADAL" clId="{420A67F5-F4F4-4CE5-A571-2951A37C2686}" dt="2022-05-02T08:12:33.119" v="21" actId="962"/>
          <ac:picMkLst>
            <pc:docMk/>
            <pc:sldMk cId="3796005741" sldId="298"/>
            <ac:picMk id="8" creationId="{00000000-0000-0000-0000-000000000000}"/>
          </ac:picMkLst>
        </pc:picChg>
      </pc:sldChg>
    </pc:docChg>
  </pc:docChgLst>
  <pc:docChgLst>
    <pc:chgData name="Marita Hiipakka (TAMK)" userId="ea7d12da-e377-4e82-aec5-b3bb9dffb9de" providerId="ADAL" clId="{A0E32FB5-6B0F-4FED-ADFD-C2A231009400}"/>
    <pc:docChg chg="modSld modMainMaster">
      <pc:chgData name="Marita Hiipakka (TAMK)" userId="ea7d12da-e377-4e82-aec5-b3bb9dffb9de" providerId="ADAL" clId="{A0E32FB5-6B0F-4FED-ADFD-C2A231009400}" dt="2022-05-13T13:45:45.802" v="264" actId="1076"/>
      <pc:docMkLst>
        <pc:docMk/>
      </pc:docMkLst>
      <pc:sldChg chg="modSp mod">
        <pc:chgData name="Marita Hiipakka (TAMK)" userId="ea7d12da-e377-4e82-aec5-b3bb9dffb9de" providerId="ADAL" clId="{A0E32FB5-6B0F-4FED-ADFD-C2A231009400}" dt="2022-05-13T13:38:17.964" v="2" actId="790"/>
        <pc:sldMkLst>
          <pc:docMk/>
          <pc:sldMk cId="2128295301" sldId="261"/>
        </pc:sldMkLst>
        <pc:spChg chg="mod">
          <ac:chgData name="Marita Hiipakka (TAMK)" userId="ea7d12da-e377-4e82-aec5-b3bb9dffb9de" providerId="ADAL" clId="{A0E32FB5-6B0F-4FED-ADFD-C2A231009400}" dt="2022-05-13T13:38:17.964" v="2" actId="790"/>
          <ac:spMkLst>
            <pc:docMk/>
            <pc:sldMk cId="2128295301" sldId="261"/>
            <ac:spMk id="2" creationId="{652B9945-9D44-D541-8BD1-A1DBD5D3DCC2}"/>
          </ac:spMkLst>
        </pc:spChg>
        <pc:spChg chg="mod">
          <ac:chgData name="Marita Hiipakka (TAMK)" userId="ea7d12da-e377-4e82-aec5-b3bb9dffb9de" providerId="ADAL" clId="{A0E32FB5-6B0F-4FED-ADFD-C2A231009400}" dt="2022-05-13T13:38:17.964" v="2" actId="790"/>
          <ac:spMkLst>
            <pc:docMk/>
            <pc:sldMk cId="2128295301" sldId="261"/>
            <ac:spMk id="3" creationId="{94E40C1A-34E9-8E4C-9788-5AFFD9B96433}"/>
          </ac:spMkLst>
        </pc:spChg>
        <pc:picChg chg="mod">
          <ac:chgData name="Marita Hiipakka (TAMK)" userId="ea7d12da-e377-4e82-aec5-b3bb9dffb9de" providerId="ADAL" clId="{A0E32FB5-6B0F-4FED-ADFD-C2A231009400}" dt="2022-05-13T13:37:57.736" v="1" actId="962"/>
          <ac:picMkLst>
            <pc:docMk/>
            <pc:sldMk cId="2128295301" sldId="261"/>
            <ac:picMk id="5" creationId="{00000000-0000-0000-0000-000000000000}"/>
          </ac:picMkLst>
        </pc:picChg>
        <pc:picChg chg="mod">
          <ac:chgData name="Marita Hiipakka (TAMK)" userId="ea7d12da-e377-4e82-aec5-b3bb9dffb9de" providerId="ADAL" clId="{A0E32FB5-6B0F-4FED-ADFD-C2A231009400}" dt="2022-05-13T13:37:57.736" v="1" actId="962"/>
          <ac:picMkLst>
            <pc:docMk/>
            <pc:sldMk cId="2128295301" sldId="261"/>
            <ac:picMk id="6" creationId="{00000000-0000-0000-0000-000000000000}"/>
          </ac:picMkLst>
        </pc:picChg>
        <pc:picChg chg="mod">
          <ac:chgData name="Marita Hiipakka (TAMK)" userId="ea7d12da-e377-4e82-aec5-b3bb9dffb9de" providerId="ADAL" clId="{A0E32FB5-6B0F-4FED-ADFD-C2A231009400}" dt="2022-05-13T13:37:57.736" v="1" actId="962"/>
          <ac:picMkLst>
            <pc:docMk/>
            <pc:sldMk cId="2128295301" sldId="261"/>
            <ac:picMk id="7" creationId="{00000000-0000-0000-0000-000000000000}"/>
          </ac:picMkLst>
        </pc:picChg>
      </pc:sldChg>
      <pc:sldChg chg="modSp mod">
        <pc:chgData name="Marita Hiipakka (TAMK)" userId="ea7d12da-e377-4e82-aec5-b3bb9dffb9de" providerId="ADAL" clId="{A0E32FB5-6B0F-4FED-ADFD-C2A231009400}" dt="2022-05-13T13:41:37.439" v="29" actId="962"/>
        <pc:sldMkLst>
          <pc:docMk/>
          <pc:sldMk cId="2434115824" sldId="267"/>
        </pc:sldMkLst>
        <pc:spChg chg="mod">
          <ac:chgData name="Marita Hiipakka (TAMK)" userId="ea7d12da-e377-4e82-aec5-b3bb9dffb9de" providerId="ADAL" clId="{A0E32FB5-6B0F-4FED-ADFD-C2A231009400}" dt="2022-05-13T13:38:23.956" v="3" actId="790"/>
          <ac:spMkLst>
            <pc:docMk/>
            <pc:sldMk cId="2434115824" sldId="267"/>
            <ac:spMk id="3" creationId="{00000000-0000-0000-0000-000000000000}"/>
          </ac:spMkLst>
        </pc:spChg>
        <pc:picChg chg="mod">
          <ac:chgData name="Marita Hiipakka (TAMK)" userId="ea7d12da-e377-4e82-aec5-b3bb9dffb9de" providerId="ADAL" clId="{A0E32FB5-6B0F-4FED-ADFD-C2A231009400}" dt="2022-05-13T13:41:37.439" v="29" actId="962"/>
          <ac:picMkLst>
            <pc:docMk/>
            <pc:sldMk cId="2434115824" sldId="267"/>
            <ac:picMk id="6" creationId="{00000000-0000-0000-0000-000000000000}"/>
          </ac:picMkLst>
        </pc:picChg>
      </pc:sldChg>
      <pc:sldChg chg="modSp mod">
        <pc:chgData name="Marita Hiipakka (TAMK)" userId="ea7d12da-e377-4e82-aec5-b3bb9dffb9de" providerId="ADAL" clId="{A0E32FB5-6B0F-4FED-ADFD-C2A231009400}" dt="2022-05-13T13:40:05.814" v="15" actId="20577"/>
        <pc:sldMkLst>
          <pc:docMk/>
          <pc:sldMk cId="877566753" sldId="269"/>
        </pc:sldMkLst>
        <pc:spChg chg="mod">
          <ac:chgData name="Marita Hiipakka (TAMK)" userId="ea7d12da-e377-4e82-aec5-b3bb9dffb9de" providerId="ADAL" clId="{A0E32FB5-6B0F-4FED-ADFD-C2A231009400}" dt="2022-05-13T13:39:29.382" v="11" actId="790"/>
          <ac:spMkLst>
            <pc:docMk/>
            <pc:sldMk cId="877566753" sldId="269"/>
            <ac:spMk id="6" creationId="{00000000-0000-0000-0000-000000000000}"/>
          </ac:spMkLst>
        </pc:spChg>
        <pc:graphicFrameChg chg="mod">
          <ac:chgData name="Marita Hiipakka (TAMK)" userId="ea7d12da-e377-4e82-aec5-b3bb9dffb9de" providerId="ADAL" clId="{A0E32FB5-6B0F-4FED-ADFD-C2A231009400}" dt="2022-05-13T13:40:05.814" v="15" actId="20577"/>
          <ac:graphicFrameMkLst>
            <pc:docMk/>
            <pc:sldMk cId="877566753" sldId="269"/>
            <ac:graphicFrameMk id="5" creationId="{00000000-0000-0000-0000-000000000000}"/>
          </ac:graphicFrameMkLst>
        </pc:graphicFrameChg>
      </pc:sldChg>
      <pc:sldChg chg="modSp mod">
        <pc:chgData name="Marita Hiipakka (TAMK)" userId="ea7d12da-e377-4e82-aec5-b3bb9dffb9de" providerId="ADAL" clId="{A0E32FB5-6B0F-4FED-ADFD-C2A231009400}" dt="2022-05-13T13:38:30.877" v="4" actId="790"/>
        <pc:sldMkLst>
          <pc:docMk/>
          <pc:sldMk cId="1053756461" sldId="282"/>
        </pc:sldMkLst>
        <pc:spChg chg="mod">
          <ac:chgData name="Marita Hiipakka (TAMK)" userId="ea7d12da-e377-4e82-aec5-b3bb9dffb9de" providerId="ADAL" clId="{A0E32FB5-6B0F-4FED-ADFD-C2A231009400}" dt="2022-05-13T13:38:30.877" v="4" actId="790"/>
          <ac:spMkLst>
            <pc:docMk/>
            <pc:sldMk cId="1053756461" sldId="282"/>
            <ac:spMk id="5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38:30.877" v="4" actId="790"/>
          <ac:spMkLst>
            <pc:docMk/>
            <pc:sldMk cId="1053756461" sldId="282"/>
            <ac:spMk id="6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3:01.865" v="30" actId="962"/>
        <pc:sldMkLst>
          <pc:docMk/>
          <pc:sldMk cId="1659113759" sldId="283"/>
        </pc:sldMkLst>
        <pc:spChg chg="mod">
          <ac:chgData name="Marita Hiipakka (TAMK)" userId="ea7d12da-e377-4e82-aec5-b3bb9dffb9de" providerId="ADAL" clId="{A0E32FB5-6B0F-4FED-ADFD-C2A231009400}" dt="2022-05-13T13:38:44.546" v="6" actId="790"/>
          <ac:spMkLst>
            <pc:docMk/>
            <pc:sldMk cId="1659113759" sldId="283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38:44.546" v="6" actId="790"/>
          <ac:spMkLst>
            <pc:docMk/>
            <pc:sldMk cId="1659113759" sldId="283"/>
            <ac:spMk id="3" creationId="{00000000-0000-0000-0000-000000000000}"/>
          </ac:spMkLst>
        </pc:spChg>
        <pc:picChg chg="mod">
          <ac:chgData name="Marita Hiipakka (TAMK)" userId="ea7d12da-e377-4e82-aec5-b3bb9dffb9de" providerId="ADAL" clId="{A0E32FB5-6B0F-4FED-ADFD-C2A231009400}" dt="2022-05-13T13:43:01.865" v="30" actId="962"/>
          <ac:picMkLst>
            <pc:docMk/>
            <pc:sldMk cId="1659113759" sldId="283"/>
            <ac:picMk id="6" creationId="{00000000-0000-0000-0000-000000000000}"/>
          </ac:picMkLst>
        </pc:picChg>
      </pc:sldChg>
      <pc:sldChg chg="modSp mod">
        <pc:chgData name="Marita Hiipakka (TAMK)" userId="ea7d12da-e377-4e82-aec5-b3bb9dffb9de" providerId="ADAL" clId="{A0E32FB5-6B0F-4FED-ADFD-C2A231009400}" dt="2022-05-13T13:38:37.492" v="5" actId="790"/>
        <pc:sldMkLst>
          <pc:docMk/>
          <pc:sldMk cId="2285106448" sldId="284"/>
        </pc:sldMkLst>
        <pc:spChg chg="mod">
          <ac:chgData name="Marita Hiipakka (TAMK)" userId="ea7d12da-e377-4e82-aec5-b3bb9dffb9de" providerId="ADAL" clId="{A0E32FB5-6B0F-4FED-ADFD-C2A231009400}" dt="2022-05-13T13:38:37.492" v="5" actId="790"/>
          <ac:spMkLst>
            <pc:docMk/>
            <pc:sldMk cId="2285106448" sldId="284"/>
            <ac:spMk id="20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38:49.342" v="7" actId="790"/>
        <pc:sldMkLst>
          <pc:docMk/>
          <pc:sldMk cId="2640646547" sldId="285"/>
        </pc:sldMkLst>
        <pc:spChg chg="mod">
          <ac:chgData name="Marita Hiipakka (TAMK)" userId="ea7d12da-e377-4e82-aec5-b3bb9dffb9de" providerId="ADAL" clId="{A0E32FB5-6B0F-4FED-ADFD-C2A231009400}" dt="2022-05-13T13:38:49.342" v="7" actId="790"/>
          <ac:spMkLst>
            <pc:docMk/>
            <pc:sldMk cId="2640646547" sldId="285"/>
            <ac:spMk id="5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38:49.342" v="7" actId="790"/>
          <ac:spMkLst>
            <pc:docMk/>
            <pc:sldMk cId="2640646547" sldId="285"/>
            <ac:spMk id="6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38:53.364" v="8" actId="790"/>
        <pc:sldMkLst>
          <pc:docMk/>
          <pc:sldMk cId="1776983660" sldId="286"/>
        </pc:sldMkLst>
        <pc:spChg chg="mod">
          <ac:chgData name="Marita Hiipakka (TAMK)" userId="ea7d12da-e377-4e82-aec5-b3bb9dffb9de" providerId="ADAL" clId="{A0E32FB5-6B0F-4FED-ADFD-C2A231009400}" dt="2022-05-13T13:38:53.364" v="8" actId="790"/>
          <ac:spMkLst>
            <pc:docMk/>
            <pc:sldMk cId="1776983660" sldId="286"/>
            <ac:spMk id="5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38:53.364" v="8" actId="790"/>
          <ac:spMkLst>
            <pc:docMk/>
            <pc:sldMk cId="1776983660" sldId="286"/>
            <ac:spMk id="6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38:53.364" v="8" actId="790"/>
          <ac:spMkLst>
            <pc:docMk/>
            <pc:sldMk cId="1776983660" sldId="286"/>
            <ac:spMk id="9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39:02.960" v="9" actId="790"/>
        <pc:sldMkLst>
          <pc:docMk/>
          <pc:sldMk cId="1660509597" sldId="288"/>
        </pc:sldMkLst>
        <pc:spChg chg="mod">
          <ac:chgData name="Marita Hiipakka (TAMK)" userId="ea7d12da-e377-4e82-aec5-b3bb9dffb9de" providerId="ADAL" clId="{A0E32FB5-6B0F-4FED-ADFD-C2A231009400}" dt="2022-05-13T13:39:02.960" v="9" actId="790"/>
          <ac:spMkLst>
            <pc:docMk/>
            <pc:sldMk cId="1660509597" sldId="288"/>
            <ac:spMk id="1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39:02.960" v="9" actId="790"/>
          <ac:spMkLst>
            <pc:docMk/>
            <pc:sldMk cId="1660509597" sldId="288"/>
            <ac:spMk id="14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0:56.955" v="22" actId="790"/>
        <pc:sldMkLst>
          <pc:docMk/>
          <pc:sldMk cId="676471328" sldId="289"/>
        </pc:sldMkLst>
        <pc:spChg chg="mod">
          <ac:chgData name="Marita Hiipakka (TAMK)" userId="ea7d12da-e377-4e82-aec5-b3bb9dffb9de" providerId="ADAL" clId="{A0E32FB5-6B0F-4FED-ADFD-C2A231009400}" dt="2022-05-13T13:40:56.955" v="22" actId="790"/>
          <ac:spMkLst>
            <pc:docMk/>
            <pc:sldMk cId="676471328" sldId="289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0:56.955" v="22" actId="790"/>
          <ac:spMkLst>
            <pc:docMk/>
            <pc:sldMk cId="676471328" sldId="289"/>
            <ac:spMk id="6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0:56.955" v="22" actId="790"/>
          <ac:spMkLst>
            <pc:docMk/>
            <pc:sldMk cId="676471328" sldId="289"/>
            <ac:spMk id="8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0:38.896" v="18" actId="790"/>
        <pc:sldMkLst>
          <pc:docMk/>
          <pc:sldMk cId="202503545" sldId="291"/>
        </pc:sldMkLst>
        <pc:spChg chg="mod">
          <ac:chgData name="Marita Hiipakka (TAMK)" userId="ea7d12da-e377-4e82-aec5-b3bb9dffb9de" providerId="ADAL" clId="{A0E32FB5-6B0F-4FED-ADFD-C2A231009400}" dt="2022-05-13T13:40:38.896" v="18" actId="790"/>
          <ac:spMkLst>
            <pc:docMk/>
            <pc:sldMk cId="202503545" sldId="291"/>
            <ac:spMk id="5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0:38.896" v="18" actId="790"/>
          <ac:spMkLst>
            <pc:docMk/>
            <pc:sldMk cId="202503545" sldId="291"/>
            <ac:spMk id="8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0:31.427" v="17" actId="790"/>
        <pc:sldMkLst>
          <pc:docMk/>
          <pc:sldMk cId="1255791827" sldId="292"/>
        </pc:sldMkLst>
        <pc:spChg chg="mod">
          <ac:chgData name="Marita Hiipakka (TAMK)" userId="ea7d12da-e377-4e82-aec5-b3bb9dffb9de" providerId="ADAL" clId="{A0E32FB5-6B0F-4FED-ADFD-C2A231009400}" dt="2022-05-13T13:40:31.427" v="17" actId="790"/>
          <ac:spMkLst>
            <pc:docMk/>
            <pc:sldMk cId="1255791827" sldId="292"/>
            <ac:spMk id="3" creationId="{00000000-0000-0000-0000-000000000000}"/>
          </ac:spMkLst>
        </pc:spChg>
        <pc:picChg chg="mod">
          <ac:chgData name="Marita Hiipakka (TAMK)" userId="ea7d12da-e377-4e82-aec5-b3bb9dffb9de" providerId="ADAL" clId="{A0E32FB5-6B0F-4FED-ADFD-C2A231009400}" dt="2022-05-13T13:40:12.223" v="16" actId="962"/>
          <ac:picMkLst>
            <pc:docMk/>
            <pc:sldMk cId="1255791827" sldId="292"/>
            <ac:picMk id="5" creationId="{00000000-0000-0000-0000-000000000000}"/>
          </ac:picMkLst>
        </pc:picChg>
      </pc:sldChg>
      <pc:sldChg chg="addSp modSp mod">
        <pc:chgData name="Marita Hiipakka (TAMK)" userId="ea7d12da-e377-4e82-aec5-b3bb9dffb9de" providerId="ADAL" clId="{A0E32FB5-6B0F-4FED-ADFD-C2A231009400}" dt="2022-05-13T13:45:29.232" v="261" actId="962"/>
        <pc:sldMkLst>
          <pc:docMk/>
          <pc:sldMk cId="1588031029" sldId="293"/>
        </pc:sldMkLst>
        <pc:spChg chg="mod">
          <ac:chgData name="Marita Hiipakka (TAMK)" userId="ea7d12da-e377-4e82-aec5-b3bb9dffb9de" providerId="ADAL" clId="{A0E32FB5-6B0F-4FED-ADFD-C2A231009400}" dt="2022-05-13T13:40:44.898" v="19" actId="790"/>
          <ac:spMkLst>
            <pc:docMk/>
            <pc:sldMk cId="1588031029" sldId="293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0:44.898" v="19" actId="790"/>
          <ac:spMkLst>
            <pc:docMk/>
            <pc:sldMk cId="1588031029" sldId="293"/>
            <ac:spMk id="3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3:43.208" v="34" actId="164"/>
          <ac:spMkLst>
            <pc:docMk/>
            <pc:sldMk cId="1588031029" sldId="293"/>
            <ac:spMk id="10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3:43.208" v="34" actId="164"/>
          <ac:spMkLst>
            <pc:docMk/>
            <pc:sldMk cId="1588031029" sldId="293"/>
            <ac:spMk id="14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5:29.232" v="261" actId="962"/>
          <ac:spMkLst>
            <pc:docMk/>
            <pc:sldMk cId="1588031029" sldId="293"/>
            <ac:spMk id="15" creationId="{00000000-0000-0000-0000-000000000000}"/>
          </ac:spMkLst>
        </pc:spChg>
        <pc:grpChg chg="add mod">
          <ac:chgData name="Marita Hiipakka (TAMK)" userId="ea7d12da-e377-4e82-aec5-b3bb9dffb9de" providerId="ADAL" clId="{A0E32FB5-6B0F-4FED-ADFD-C2A231009400}" dt="2022-05-13T13:43:36.764" v="33" actId="164"/>
          <ac:grpSpMkLst>
            <pc:docMk/>
            <pc:sldMk cId="1588031029" sldId="293"/>
            <ac:grpSpMk id="4" creationId="{ADC4F09E-519B-4EE3-AE42-8AC5CD329284}"/>
          </ac:grpSpMkLst>
        </pc:grpChg>
        <pc:grpChg chg="add mod">
          <ac:chgData name="Marita Hiipakka (TAMK)" userId="ea7d12da-e377-4e82-aec5-b3bb9dffb9de" providerId="ADAL" clId="{A0E32FB5-6B0F-4FED-ADFD-C2A231009400}" dt="2022-05-13T13:43:43.208" v="34" actId="164"/>
          <ac:grpSpMkLst>
            <pc:docMk/>
            <pc:sldMk cId="1588031029" sldId="293"/>
            <ac:grpSpMk id="6" creationId="{52A5275C-2820-42F3-A1E7-7B0BA8EBC614}"/>
          </ac:grpSpMkLst>
        </pc:grpChg>
        <pc:graphicFrameChg chg="mod">
          <ac:chgData name="Marita Hiipakka (TAMK)" userId="ea7d12da-e377-4e82-aec5-b3bb9dffb9de" providerId="ADAL" clId="{A0E32FB5-6B0F-4FED-ADFD-C2A231009400}" dt="2022-05-13T13:43:43.208" v="34" actId="164"/>
          <ac:graphicFrameMkLst>
            <pc:docMk/>
            <pc:sldMk cId="1588031029" sldId="293"/>
            <ac:graphicFrameMk id="8" creationId="{00000000-0000-0000-0000-000000000000}"/>
          </ac:graphicFrameMkLst>
        </pc:graphicFrameChg>
        <pc:graphicFrameChg chg="mod">
          <ac:chgData name="Marita Hiipakka (TAMK)" userId="ea7d12da-e377-4e82-aec5-b3bb9dffb9de" providerId="ADAL" clId="{A0E32FB5-6B0F-4FED-ADFD-C2A231009400}" dt="2022-05-13T13:43:43.208" v="34" actId="164"/>
          <ac:graphicFrameMkLst>
            <pc:docMk/>
            <pc:sldMk cId="1588031029" sldId="293"/>
            <ac:graphicFrameMk id="9" creationId="{00000000-0000-0000-0000-000000000000}"/>
          </ac:graphicFrameMkLst>
        </pc:graphicFrameChg>
      </pc:sldChg>
      <pc:sldChg chg="modSp mod">
        <pc:chgData name="Marita Hiipakka (TAMK)" userId="ea7d12da-e377-4e82-aec5-b3bb9dffb9de" providerId="ADAL" clId="{A0E32FB5-6B0F-4FED-ADFD-C2A231009400}" dt="2022-05-13T13:40:48.368" v="20" actId="790"/>
        <pc:sldMkLst>
          <pc:docMk/>
          <pc:sldMk cId="952873326" sldId="294"/>
        </pc:sldMkLst>
        <pc:spChg chg="mod">
          <ac:chgData name="Marita Hiipakka (TAMK)" userId="ea7d12da-e377-4e82-aec5-b3bb9dffb9de" providerId="ADAL" clId="{A0E32FB5-6B0F-4FED-ADFD-C2A231009400}" dt="2022-05-13T13:40:48.368" v="20" actId="790"/>
          <ac:spMkLst>
            <pc:docMk/>
            <pc:sldMk cId="952873326" sldId="294"/>
            <ac:spMk id="6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0:48.368" v="20" actId="790"/>
          <ac:spMkLst>
            <pc:docMk/>
            <pc:sldMk cId="952873326" sldId="294"/>
            <ac:spMk id="7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0:51.623" v="21" actId="790"/>
        <pc:sldMkLst>
          <pc:docMk/>
          <pc:sldMk cId="3145752531" sldId="295"/>
        </pc:sldMkLst>
        <pc:spChg chg="mod">
          <ac:chgData name="Marita Hiipakka (TAMK)" userId="ea7d12da-e377-4e82-aec5-b3bb9dffb9de" providerId="ADAL" clId="{A0E32FB5-6B0F-4FED-ADFD-C2A231009400}" dt="2022-05-13T13:40:51.623" v="21" actId="790"/>
          <ac:spMkLst>
            <pc:docMk/>
            <pc:sldMk cId="3145752531" sldId="295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0:51.623" v="21" actId="790"/>
          <ac:spMkLst>
            <pc:docMk/>
            <pc:sldMk cId="3145752531" sldId="295"/>
            <ac:spMk id="12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5:45.802" v="264" actId="1076"/>
        <pc:sldMkLst>
          <pc:docMk/>
          <pc:sldMk cId="4180238114" sldId="296"/>
        </pc:sldMkLst>
        <pc:spChg chg="mod">
          <ac:chgData name="Marita Hiipakka (TAMK)" userId="ea7d12da-e377-4e82-aec5-b3bb9dffb9de" providerId="ADAL" clId="{A0E32FB5-6B0F-4FED-ADFD-C2A231009400}" dt="2022-05-13T13:41:02.671" v="23" actId="790"/>
          <ac:spMkLst>
            <pc:docMk/>
            <pc:sldMk cId="4180238114" sldId="296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1:02.671" v="23" actId="790"/>
          <ac:spMkLst>
            <pc:docMk/>
            <pc:sldMk cId="4180238114" sldId="296"/>
            <ac:spMk id="5" creationId="{00000000-0000-0000-0000-000000000000}"/>
          </ac:spMkLst>
        </pc:spChg>
        <pc:picChg chg="mod">
          <ac:chgData name="Marita Hiipakka (TAMK)" userId="ea7d12da-e377-4e82-aec5-b3bb9dffb9de" providerId="ADAL" clId="{A0E32FB5-6B0F-4FED-ADFD-C2A231009400}" dt="2022-05-13T13:45:45.802" v="264" actId="1076"/>
          <ac:picMkLst>
            <pc:docMk/>
            <pc:sldMk cId="4180238114" sldId="296"/>
            <ac:picMk id="6" creationId="{00000000-0000-0000-0000-000000000000}"/>
          </ac:picMkLst>
        </pc:picChg>
      </pc:sldChg>
      <pc:sldChg chg="modSp mod">
        <pc:chgData name="Marita Hiipakka (TAMK)" userId="ea7d12da-e377-4e82-aec5-b3bb9dffb9de" providerId="ADAL" clId="{A0E32FB5-6B0F-4FED-ADFD-C2A231009400}" dt="2022-05-13T13:41:08.389" v="24" actId="790"/>
        <pc:sldMkLst>
          <pc:docMk/>
          <pc:sldMk cId="2215986999" sldId="297"/>
        </pc:sldMkLst>
        <pc:spChg chg="mod">
          <ac:chgData name="Marita Hiipakka (TAMK)" userId="ea7d12da-e377-4e82-aec5-b3bb9dffb9de" providerId="ADAL" clId="{A0E32FB5-6B0F-4FED-ADFD-C2A231009400}" dt="2022-05-13T13:41:08.389" v="24" actId="790"/>
          <ac:spMkLst>
            <pc:docMk/>
            <pc:sldMk cId="2215986999" sldId="297"/>
            <ac:spMk id="2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3:08.968" v="31" actId="962"/>
        <pc:sldMkLst>
          <pc:docMk/>
          <pc:sldMk cId="3796005741" sldId="298"/>
        </pc:sldMkLst>
        <pc:spChg chg="mod">
          <ac:chgData name="Marita Hiipakka (TAMK)" userId="ea7d12da-e377-4e82-aec5-b3bb9dffb9de" providerId="ADAL" clId="{A0E32FB5-6B0F-4FED-ADFD-C2A231009400}" dt="2022-05-13T13:39:06.897" v="10" actId="790"/>
          <ac:spMkLst>
            <pc:docMk/>
            <pc:sldMk cId="3796005741" sldId="298"/>
            <ac:spMk id="2" creationId="{00000000-0000-0000-0000-000000000000}"/>
          </ac:spMkLst>
        </pc:spChg>
        <pc:picChg chg="mod">
          <ac:chgData name="Marita Hiipakka (TAMK)" userId="ea7d12da-e377-4e82-aec5-b3bb9dffb9de" providerId="ADAL" clId="{A0E32FB5-6B0F-4FED-ADFD-C2A231009400}" dt="2022-05-13T13:43:08.968" v="31" actId="962"/>
          <ac:picMkLst>
            <pc:docMk/>
            <pc:sldMk cId="3796005741" sldId="298"/>
            <ac:picMk id="8" creationId="{00000000-0000-0000-0000-000000000000}"/>
          </ac:picMkLst>
        </pc:picChg>
      </pc:sldChg>
      <pc:sldChg chg="modSp mod">
        <pc:chgData name="Marita Hiipakka (TAMK)" userId="ea7d12da-e377-4e82-aec5-b3bb9dffb9de" providerId="ADAL" clId="{A0E32FB5-6B0F-4FED-ADFD-C2A231009400}" dt="2022-05-13T13:41:21.182" v="27" actId="790"/>
        <pc:sldMkLst>
          <pc:docMk/>
          <pc:sldMk cId="1774273154" sldId="299"/>
        </pc:sldMkLst>
        <pc:spChg chg="mod">
          <ac:chgData name="Marita Hiipakka (TAMK)" userId="ea7d12da-e377-4e82-aec5-b3bb9dffb9de" providerId="ADAL" clId="{A0E32FB5-6B0F-4FED-ADFD-C2A231009400}" dt="2022-05-13T13:41:21.182" v="27" actId="790"/>
          <ac:spMkLst>
            <pc:docMk/>
            <pc:sldMk cId="1774273154" sldId="299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1:21.182" v="27" actId="790"/>
          <ac:spMkLst>
            <pc:docMk/>
            <pc:sldMk cId="1774273154" sldId="299"/>
            <ac:spMk id="3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1:25.440" v="28" actId="790"/>
        <pc:sldMkLst>
          <pc:docMk/>
          <pc:sldMk cId="2729353027" sldId="300"/>
        </pc:sldMkLst>
        <pc:spChg chg="mod">
          <ac:chgData name="Marita Hiipakka (TAMK)" userId="ea7d12da-e377-4e82-aec5-b3bb9dffb9de" providerId="ADAL" clId="{A0E32FB5-6B0F-4FED-ADFD-C2A231009400}" dt="2022-05-13T13:41:25.440" v="28" actId="790"/>
          <ac:spMkLst>
            <pc:docMk/>
            <pc:sldMk cId="2729353027" sldId="300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1:25.440" v="28" actId="790"/>
          <ac:spMkLst>
            <pc:docMk/>
            <pc:sldMk cId="2729353027" sldId="300"/>
            <ac:spMk id="3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1:12.030" v="25" actId="790"/>
        <pc:sldMkLst>
          <pc:docMk/>
          <pc:sldMk cId="1506214430" sldId="301"/>
        </pc:sldMkLst>
        <pc:spChg chg="mod">
          <ac:chgData name="Marita Hiipakka (TAMK)" userId="ea7d12da-e377-4e82-aec5-b3bb9dffb9de" providerId="ADAL" clId="{A0E32FB5-6B0F-4FED-ADFD-C2A231009400}" dt="2022-05-13T13:41:12.030" v="25" actId="790"/>
          <ac:spMkLst>
            <pc:docMk/>
            <pc:sldMk cId="1506214430" sldId="301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1:12.030" v="25" actId="790"/>
          <ac:spMkLst>
            <pc:docMk/>
            <pc:sldMk cId="1506214430" sldId="301"/>
            <ac:spMk id="3" creationId="{00000000-0000-0000-0000-000000000000}"/>
          </ac:spMkLst>
        </pc:spChg>
      </pc:sldChg>
      <pc:sldChg chg="modSp mod">
        <pc:chgData name="Marita Hiipakka (TAMK)" userId="ea7d12da-e377-4e82-aec5-b3bb9dffb9de" providerId="ADAL" clId="{A0E32FB5-6B0F-4FED-ADFD-C2A231009400}" dt="2022-05-13T13:41:17.189" v="26" actId="790"/>
        <pc:sldMkLst>
          <pc:docMk/>
          <pc:sldMk cId="1692174097" sldId="302"/>
        </pc:sldMkLst>
        <pc:spChg chg="mod">
          <ac:chgData name="Marita Hiipakka (TAMK)" userId="ea7d12da-e377-4e82-aec5-b3bb9dffb9de" providerId="ADAL" clId="{A0E32FB5-6B0F-4FED-ADFD-C2A231009400}" dt="2022-05-13T13:41:17.189" v="26" actId="790"/>
          <ac:spMkLst>
            <pc:docMk/>
            <pc:sldMk cId="1692174097" sldId="302"/>
            <ac:spMk id="2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1:17.189" v="26" actId="790"/>
          <ac:spMkLst>
            <pc:docMk/>
            <pc:sldMk cId="1692174097" sldId="302"/>
            <ac:spMk id="3" creationId="{00000000-0000-0000-0000-000000000000}"/>
          </ac:spMkLst>
        </pc:spChg>
        <pc:spChg chg="mod">
          <ac:chgData name="Marita Hiipakka (TAMK)" userId="ea7d12da-e377-4e82-aec5-b3bb9dffb9de" providerId="ADAL" clId="{A0E32FB5-6B0F-4FED-ADFD-C2A231009400}" dt="2022-05-13T13:41:17.189" v="26" actId="790"/>
          <ac:spMkLst>
            <pc:docMk/>
            <pc:sldMk cId="1692174097" sldId="302"/>
            <ac:spMk id="5" creationId="{00000000-0000-0000-0000-000000000000}"/>
          </ac:spMkLst>
        </pc:spChg>
      </pc:sldChg>
      <pc:sldMasterChg chg="modSp mod">
        <pc:chgData name="Marita Hiipakka (TAMK)" userId="ea7d12da-e377-4e82-aec5-b3bb9dffb9de" providerId="ADAL" clId="{A0E32FB5-6B0F-4FED-ADFD-C2A231009400}" dt="2022-05-13T13:37:43.506" v="0" actId="732"/>
        <pc:sldMasterMkLst>
          <pc:docMk/>
          <pc:sldMasterMk cId="661027825" sldId="2147483768"/>
        </pc:sldMasterMkLst>
        <pc:picChg chg="mod modCrop">
          <ac:chgData name="Marita Hiipakka (TAMK)" userId="ea7d12da-e377-4e82-aec5-b3bb9dffb9de" providerId="ADAL" clId="{A0E32FB5-6B0F-4FED-ADFD-C2A231009400}" dt="2022-05-13T13:37:43.506" v="0" actId="732"/>
          <ac:picMkLst>
            <pc:docMk/>
            <pc:sldMasterMk cId="661027825" sldId="2147483768"/>
            <ac:picMk id="5" creationId="{71AB2491-3B2E-CE44-A0AF-5D306547FD67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CD72C-A27C-4B72-9F28-C1F0C57AEC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C8041-89CE-4F8D-8404-F626A28A5804}">
      <dgm:prSet phldrT="[Text]"/>
      <dgm:spPr/>
      <dgm:t>
        <a:bodyPr/>
        <a:lstStyle/>
        <a:p>
          <a:r>
            <a:rPr lang="en-GB" noProof="0" dirty="0" err="1"/>
            <a:t>Accettazione</a:t>
          </a:r>
          <a:endParaRPr lang="en-GB" noProof="0" dirty="0"/>
        </a:p>
      </dgm:t>
    </dgm:pt>
    <dgm:pt modelId="{2C5D5ADA-9655-40B5-AAEF-CD1ADF12026D}" type="parTrans" cxnId="{27BDCA0B-0E37-41FE-88A7-3D27F6728863}">
      <dgm:prSet/>
      <dgm:spPr/>
      <dgm:t>
        <a:bodyPr/>
        <a:lstStyle/>
        <a:p>
          <a:endParaRPr lang="en-US"/>
        </a:p>
      </dgm:t>
    </dgm:pt>
    <dgm:pt modelId="{032D953A-05A2-41F5-89B8-D0B09DD84580}" type="sibTrans" cxnId="{27BDCA0B-0E37-41FE-88A7-3D27F6728863}">
      <dgm:prSet/>
      <dgm:spPr/>
      <dgm:t>
        <a:bodyPr/>
        <a:lstStyle/>
        <a:p>
          <a:endParaRPr lang="en-US"/>
        </a:p>
      </dgm:t>
    </dgm:pt>
    <dgm:pt modelId="{17B222C2-5183-4905-BEC6-3950BAC24355}">
      <dgm:prSet phldrT="[Text]"/>
      <dgm:spPr/>
      <dgm:t>
        <a:bodyPr/>
        <a:lstStyle/>
        <a:p>
          <a:r>
            <a:rPr lang="en-GB" noProof="0" dirty="0" err="1"/>
            <a:t>Caratteristiche</a:t>
          </a:r>
          <a:r>
            <a:rPr lang="en-GB" noProof="0" dirty="0"/>
            <a:t> </a:t>
          </a:r>
          <a:r>
            <a:rPr lang="en-GB" noProof="0" dirty="0" err="1"/>
            <a:t>personali</a:t>
          </a:r>
          <a:endParaRPr lang="en-GB" noProof="0" dirty="0"/>
        </a:p>
      </dgm:t>
    </dgm:pt>
    <dgm:pt modelId="{1760AD27-4E21-4CE0-B256-1963422CBC3B}" type="parTrans" cxnId="{5F6E8D52-3343-4C6E-9CCB-AA68B171E6FC}">
      <dgm:prSet/>
      <dgm:spPr/>
      <dgm:t>
        <a:bodyPr/>
        <a:lstStyle/>
        <a:p>
          <a:endParaRPr lang="en-GB" noProof="0" dirty="0"/>
        </a:p>
      </dgm:t>
    </dgm:pt>
    <dgm:pt modelId="{AD93D4FA-4EC5-457E-BCE7-21D340F107E8}" type="sibTrans" cxnId="{5F6E8D52-3343-4C6E-9CCB-AA68B171E6FC}">
      <dgm:prSet/>
      <dgm:spPr/>
      <dgm:t>
        <a:bodyPr/>
        <a:lstStyle/>
        <a:p>
          <a:endParaRPr lang="en-US"/>
        </a:p>
      </dgm:t>
    </dgm:pt>
    <dgm:pt modelId="{7630DF86-8A7C-4CC2-8CA8-ABF6274F1799}">
      <dgm:prSet phldrT="[Text]"/>
      <dgm:spPr/>
      <dgm:t>
        <a:bodyPr/>
        <a:lstStyle/>
        <a:p>
          <a:r>
            <a:rPr lang="it-IT" noProof="0" dirty="0"/>
            <a:t>Offerta di prodotti e servizi</a:t>
          </a:r>
          <a:endParaRPr lang="en-GB" noProof="0" dirty="0"/>
        </a:p>
      </dgm:t>
    </dgm:pt>
    <dgm:pt modelId="{323ECA33-D882-421D-BAD1-391A71AB96D2}" type="parTrans" cxnId="{8A986255-9A5E-417D-AD98-964CD7DD099B}">
      <dgm:prSet/>
      <dgm:spPr/>
      <dgm:t>
        <a:bodyPr/>
        <a:lstStyle/>
        <a:p>
          <a:endParaRPr lang="en-GB" noProof="0" dirty="0"/>
        </a:p>
      </dgm:t>
    </dgm:pt>
    <dgm:pt modelId="{8A81819B-DEB7-4659-BFE3-AC01A250FC80}" type="sibTrans" cxnId="{8A986255-9A5E-417D-AD98-964CD7DD099B}">
      <dgm:prSet/>
      <dgm:spPr/>
      <dgm:t>
        <a:bodyPr/>
        <a:lstStyle/>
        <a:p>
          <a:endParaRPr lang="en-US"/>
        </a:p>
      </dgm:t>
    </dgm:pt>
    <dgm:pt modelId="{5705EDBA-7005-421F-A9D0-78C94D76BBC6}">
      <dgm:prSet phldrT="[Text]"/>
      <dgm:spPr/>
      <dgm:t>
        <a:bodyPr/>
        <a:lstStyle/>
        <a:p>
          <a:r>
            <a:rPr lang="it-IT" noProof="0" dirty="0"/>
            <a:t>Conoscenza e capacità di comprensione</a:t>
          </a:r>
          <a:endParaRPr lang="en-GB" noProof="0" dirty="0"/>
        </a:p>
      </dgm:t>
    </dgm:pt>
    <dgm:pt modelId="{78D41BEC-73B3-489C-8C23-0BBA5C9EFD21}" type="parTrans" cxnId="{38AE7378-A129-4EA3-ACD9-D0463F2A8F6D}">
      <dgm:prSet/>
      <dgm:spPr/>
      <dgm:t>
        <a:bodyPr/>
        <a:lstStyle/>
        <a:p>
          <a:endParaRPr lang="en-GB" noProof="0" dirty="0"/>
        </a:p>
      </dgm:t>
    </dgm:pt>
    <dgm:pt modelId="{61F0826C-93DC-4249-9207-AD26334C2F12}" type="sibTrans" cxnId="{38AE7378-A129-4EA3-ACD9-D0463F2A8F6D}">
      <dgm:prSet/>
      <dgm:spPr/>
      <dgm:t>
        <a:bodyPr/>
        <a:lstStyle/>
        <a:p>
          <a:endParaRPr lang="en-US"/>
        </a:p>
      </dgm:t>
    </dgm:pt>
    <dgm:pt modelId="{47D637DC-34FD-421F-AD88-BC8D22A84C16}">
      <dgm:prSet phldrT="[Text]"/>
      <dgm:spPr/>
      <dgm:t>
        <a:bodyPr/>
        <a:lstStyle/>
        <a:p>
          <a:r>
            <a:rPr lang="en-GB" noProof="0" dirty="0" err="1"/>
            <a:t>Atteggiamenti</a:t>
          </a:r>
          <a:endParaRPr lang="en-GB" noProof="0" dirty="0"/>
        </a:p>
      </dgm:t>
    </dgm:pt>
    <dgm:pt modelId="{88874B10-0DC5-4FD0-9897-A0735E089EB9}" type="parTrans" cxnId="{8FB17D5C-DED2-44C9-BF82-CB9C12411054}">
      <dgm:prSet/>
      <dgm:spPr/>
      <dgm:t>
        <a:bodyPr/>
        <a:lstStyle/>
        <a:p>
          <a:endParaRPr lang="en-GB" noProof="0" dirty="0"/>
        </a:p>
      </dgm:t>
    </dgm:pt>
    <dgm:pt modelId="{F6D47C74-AC26-407B-AF09-F35DA35B289D}" type="sibTrans" cxnId="{8FB17D5C-DED2-44C9-BF82-CB9C12411054}">
      <dgm:prSet/>
      <dgm:spPr/>
      <dgm:t>
        <a:bodyPr/>
        <a:lstStyle/>
        <a:p>
          <a:endParaRPr lang="en-US"/>
        </a:p>
      </dgm:t>
    </dgm:pt>
    <dgm:pt modelId="{5331A469-E311-48BF-B36D-88B21EF91B23}">
      <dgm:prSet phldrT="[Text]"/>
      <dgm:spPr/>
      <dgm:t>
        <a:bodyPr/>
        <a:lstStyle/>
        <a:p>
          <a:r>
            <a:rPr lang="en-GB" noProof="0" dirty="0" err="1"/>
            <a:t>Esperienza</a:t>
          </a:r>
          <a:r>
            <a:rPr lang="en-GB" noProof="0" dirty="0"/>
            <a:t> e </a:t>
          </a:r>
          <a:r>
            <a:rPr lang="en-GB" noProof="0" dirty="0" err="1"/>
            <a:t>fattori</a:t>
          </a:r>
          <a:r>
            <a:rPr lang="en-GB" noProof="0" dirty="0"/>
            <a:t> </a:t>
          </a:r>
          <a:r>
            <a:rPr lang="en-GB" noProof="0" dirty="0" err="1"/>
            <a:t>sociali</a:t>
          </a:r>
          <a:endParaRPr lang="en-GB" noProof="0" dirty="0"/>
        </a:p>
      </dgm:t>
    </dgm:pt>
    <dgm:pt modelId="{F1752584-A495-43FD-AA6C-C597A80AD34D}" type="parTrans" cxnId="{5672DA5C-2B8E-416E-8F06-E76EEE186742}">
      <dgm:prSet/>
      <dgm:spPr/>
      <dgm:t>
        <a:bodyPr/>
        <a:lstStyle/>
        <a:p>
          <a:endParaRPr lang="en-GB" noProof="0" dirty="0"/>
        </a:p>
      </dgm:t>
    </dgm:pt>
    <dgm:pt modelId="{E589BA18-DE60-465B-AD73-427F64AAA877}" type="sibTrans" cxnId="{5672DA5C-2B8E-416E-8F06-E76EEE186742}">
      <dgm:prSet/>
      <dgm:spPr/>
      <dgm:t>
        <a:bodyPr/>
        <a:lstStyle/>
        <a:p>
          <a:endParaRPr lang="en-US"/>
        </a:p>
      </dgm:t>
    </dgm:pt>
    <dgm:pt modelId="{ECB93FE6-6F54-439D-89F8-D5D508D575D3}">
      <dgm:prSet phldrT="[Text]"/>
      <dgm:spPr/>
      <dgm:t>
        <a:bodyPr/>
        <a:lstStyle/>
        <a:p>
          <a:r>
            <a:rPr lang="en-GB" noProof="0" dirty="0" err="1"/>
            <a:t>Rischio</a:t>
          </a:r>
          <a:r>
            <a:rPr lang="en-GB" noProof="0" dirty="0"/>
            <a:t> e </a:t>
          </a:r>
          <a:r>
            <a:rPr lang="en-GB" noProof="0" dirty="0" err="1"/>
            <a:t>incertezza</a:t>
          </a:r>
          <a:endParaRPr lang="en-GB" noProof="0" dirty="0"/>
        </a:p>
      </dgm:t>
    </dgm:pt>
    <dgm:pt modelId="{57E96BEF-117F-4375-8939-CE55BE2EB833}" type="parTrans" cxnId="{75297B67-D135-40CC-909E-21383C74799C}">
      <dgm:prSet/>
      <dgm:spPr/>
      <dgm:t>
        <a:bodyPr/>
        <a:lstStyle/>
        <a:p>
          <a:endParaRPr lang="en-GB" noProof="0" dirty="0"/>
        </a:p>
      </dgm:t>
    </dgm:pt>
    <dgm:pt modelId="{FA0F4B42-3E63-4A35-9C6F-AFD60735D352}" type="sibTrans" cxnId="{75297B67-D135-40CC-909E-21383C74799C}">
      <dgm:prSet/>
      <dgm:spPr/>
      <dgm:t>
        <a:bodyPr/>
        <a:lstStyle/>
        <a:p>
          <a:endParaRPr lang="en-US"/>
        </a:p>
      </dgm:t>
    </dgm:pt>
    <dgm:pt modelId="{3EC5E85B-2462-4F76-9208-4BE4B6A6C5EC}">
      <dgm:prSet phldrT="[Text]"/>
      <dgm:spPr/>
      <dgm:t>
        <a:bodyPr/>
        <a:lstStyle/>
        <a:p>
          <a:r>
            <a:rPr lang="en-GB" noProof="0" dirty="0" err="1"/>
            <a:t>Altri</a:t>
          </a:r>
          <a:r>
            <a:rPr lang="en-GB" noProof="0" dirty="0"/>
            <a:t> </a:t>
          </a:r>
          <a:r>
            <a:rPr lang="en-GB" noProof="0" dirty="0" err="1"/>
            <a:t>fattori</a:t>
          </a:r>
          <a:r>
            <a:rPr lang="en-GB" noProof="0" dirty="0"/>
            <a:t> </a:t>
          </a:r>
          <a:r>
            <a:rPr lang="en-GB" noProof="0" dirty="0" err="1"/>
            <a:t>psicologici</a:t>
          </a:r>
          <a:endParaRPr lang="en-GB" noProof="0" dirty="0"/>
        </a:p>
      </dgm:t>
    </dgm:pt>
    <dgm:pt modelId="{0EB7260D-3337-4213-8996-15D540909D37}" type="parTrans" cxnId="{D89CA569-E760-4F6A-8188-06350B01FB50}">
      <dgm:prSet/>
      <dgm:spPr/>
      <dgm:t>
        <a:bodyPr/>
        <a:lstStyle/>
        <a:p>
          <a:endParaRPr lang="en-GB" noProof="0" dirty="0"/>
        </a:p>
      </dgm:t>
    </dgm:pt>
    <dgm:pt modelId="{413DC3DA-A4A3-4A03-AB1E-DB5A2947C747}" type="sibTrans" cxnId="{D89CA569-E760-4F6A-8188-06350B01FB50}">
      <dgm:prSet/>
      <dgm:spPr/>
      <dgm:t>
        <a:bodyPr/>
        <a:lstStyle/>
        <a:p>
          <a:endParaRPr lang="en-US"/>
        </a:p>
      </dgm:t>
    </dgm:pt>
    <dgm:pt modelId="{B02248C3-2A23-4585-BCD5-84A1DBE0A333}">
      <dgm:prSet phldrT="[Text]"/>
      <dgm:spPr/>
      <dgm:t>
        <a:bodyPr/>
        <a:lstStyle/>
        <a:p>
          <a:r>
            <a:rPr lang="en-GB" noProof="0" dirty="0" err="1"/>
            <a:t>Materialismo</a:t>
          </a:r>
          <a:endParaRPr lang="en-GB" noProof="0" dirty="0"/>
        </a:p>
      </dgm:t>
    </dgm:pt>
    <dgm:pt modelId="{0D272D24-B116-4503-8CAF-BD2DF9DB6448}" type="parTrans" cxnId="{A4A1FC8B-4CC5-4C1D-8FA3-62C48D18EE50}">
      <dgm:prSet/>
      <dgm:spPr/>
      <dgm:t>
        <a:bodyPr/>
        <a:lstStyle/>
        <a:p>
          <a:endParaRPr lang="en-GB" noProof="0" dirty="0"/>
        </a:p>
      </dgm:t>
    </dgm:pt>
    <dgm:pt modelId="{E3C7C319-9E2A-4BD0-8BDA-5B03AD47BA61}" type="sibTrans" cxnId="{A4A1FC8B-4CC5-4C1D-8FA3-62C48D18EE50}">
      <dgm:prSet/>
      <dgm:spPr/>
      <dgm:t>
        <a:bodyPr/>
        <a:lstStyle/>
        <a:p>
          <a:endParaRPr lang="en-US"/>
        </a:p>
      </dgm:t>
    </dgm:pt>
    <dgm:pt modelId="{13A4AAF1-7FD3-4CBF-8916-62F583637C18}">
      <dgm:prSet phldrT="[Text]"/>
      <dgm:spPr/>
      <dgm:t>
        <a:bodyPr/>
        <a:lstStyle/>
        <a:p>
          <a:r>
            <a:rPr lang="en-GB" noProof="0" dirty="0" err="1"/>
            <a:t>Necessità</a:t>
          </a:r>
          <a:r>
            <a:rPr lang="en-GB" noProof="0" dirty="0"/>
            <a:t> e </a:t>
          </a:r>
          <a:r>
            <a:rPr lang="en-GB" noProof="0" dirty="0" err="1"/>
            <a:t>unicità</a:t>
          </a:r>
          <a:endParaRPr lang="en-GB" noProof="0" dirty="0"/>
        </a:p>
      </dgm:t>
    </dgm:pt>
    <dgm:pt modelId="{5AEB67F8-C502-4F8E-B3EC-C1BD3C3FBE9B}" type="parTrans" cxnId="{F59FF3CD-0BE4-4858-8722-47119F281E49}">
      <dgm:prSet/>
      <dgm:spPr/>
      <dgm:t>
        <a:bodyPr/>
        <a:lstStyle/>
        <a:p>
          <a:endParaRPr lang="en-GB" noProof="0" dirty="0"/>
        </a:p>
      </dgm:t>
    </dgm:pt>
    <dgm:pt modelId="{EFC890DA-04E9-48D0-B6C0-21D12D0DFDBE}" type="sibTrans" cxnId="{F59FF3CD-0BE4-4858-8722-47119F281E49}">
      <dgm:prSet/>
      <dgm:spPr/>
      <dgm:t>
        <a:bodyPr/>
        <a:lstStyle/>
        <a:p>
          <a:endParaRPr lang="en-US"/>
        </a:p>
      </dgm:t>
    </dgm:pt>
    <dgm:pt modelId="{DF3CAEF5-9518-4FD4-9F80-768E719B1388}">
      <dgm:prSet phldrT="[Text]"/>
      <dgm:spPr/>
      <dgm:t>
        <a:bodyPr/>
        <a:lstStyle/>
        <a:p>
          <a:r>
            <a:rPr lang="en-GB" noProof="0" dirty="0" err="1"/>
            <a:t>Desiderio</a:t>
          </a:r>
          <a:r>
            <a:rPr lang="en-GB" noProof="0" dirty="0"/>
            <a:t> di </a:t>
          </a:r>
          <a:r>
            <a:rPr lang="en-GB" noProof="0" dirty="0" err="1"/>
            <a:t>cambiamento</a:t>
          </a:r>
          <a:endParaRPr lang="en-GB" noProof="0" dirty="0"/>
        </a:p>
      </dgm:t>
    </dgm:pt>
    <dgm:pt modelId="{642DBE19-99DA-4E14-836B-A76FB180EEE7}" type="parTrans" cxnId="{4F7B31C1-1FBE-45C2-9328-64FAD780BCC3}">
      <dgm:prSet/>
      <dgm:spPr/>
      <dgm:t>
        <a:bodyPr/>
        <a:lstStyle/>
        <a:p>
          <a:endParaRPr lang="en-GB" noProof="0" dirty="0"/>
        </a:p>
      </dgm:t>
    </dgm:pt>
    <dgm:pt modelId="{328E473F-32C5-4DA2-A182-936D1FF00199}" type="sibTrans" cxnId="{4F7B31C1-1FBE-45C2-9328-64FAD780BCC3}">
      <dgm:prSet/>
      <dgm:spPr/>
      <dgm:t>
        <a:bodyPr/>
        <a:lstStyle/>
        <a:p>
          <a:endParaRPr lang="en-US"/>
        </a:p>
      </dgm:t>
    </dgm:pt>
    <dgm:pt modelId="{D5C77F59-CCE4-4B6A-939D-CCC7526444AB}">
      <dgm:prSet phldrT="[Text]"/>
      <dgm:spPr/>
      <dgm:t>
        <a:bodyPr/>
        <a:lstStyle/>
        <a:p>
          <a:r>
            <a:rPr lang="en-GB" noProof="0" dirty="0" err="1"/>
            <a:t>Coinvolgimento</a:t>
          </a:r>
          <a:endParaRPr lang="en-GB" noProof="0" dirty="0"/>
        </a:p>
      </dgm:t>
    </dgm:pt>
    <dgm:pt modelId="{774ACD80-991B-4D5A-AD54-9BC6A0E2B9C8}" type="parTrans" cxnId="{C33BB3CB-1550-4D3A-9794-15EB173C879B}">
      <dgm:prSet/>
      <dgm:spPr/>
      <dgm:t>
        <a:bodyPr/>
        <a:lstStyle/>
        <a:p>
          <a:endParaRPr lang="en-GB" noProof="0" dirty="0"/>
        </a:p>
      </dgm:t>
    </dgm:pt>
    <dgm:pt modelId="{F7353FDB-A386-418E-A6D0-EAAAD12B763D}" type="sibTrans" cxnId="{C33BB3CB-1550-4D3A-9794-15EB173C879B}">
      <dgm:prSet/>
      <dgm:spPr/>
      <dgm:t>
        <a:bodyPr/>
        <a:lstStyle/>
        <a:p>
          <a:endParaRPr lang="en-US"/>
        </a:p>
      </dgm:t>
    </dgm:pt>
    <dgm:pt modelId="{7F536C65-E6B1-403A-847B-88AA11A6FC64}">
      <dgm:prSet phldrT="[Text]"/>
      <dgm:spPr/>
      <dgm:t>
        <a:bodyPr/>
        <a:lstStyle/>
        <a:p>
          <a:r>
            <a:rPr lang="en-GB" noProof="0" dirty="0" err="1"/>
            <a:t>Controllo</a:t>
          </a:r>
          <a:endParaRPr lang="en-GB" noProof="0" dirty="0"/>
        </a:p>
      </dgm:t>
    </dgm:pt>
    <dgm:pt modelId="{71C354B1-99DF-43BE-8D3E-4FE98B7B41F0}" type="parTrans" cxnId="{2A2378C8-609D-417D-9BD7-5FA9D7150655}">
      <dgm:prSet/>
      <dgm:spPr/>
      <dgm:t>
        <a:bodyPr/>
        <a:lstStyle/>
        <a:p>
          <a:endParaRPr lang="en-GB" noProof="0" dirty="0"/>
        </a:p>
      </dgm:t>
    </dgm:pt>
    <dgm:pt modelId="{CB58317B-0925-465B-AFD0-3998F07F7EE8}" type="sibTrans" cxnId="{2A2378C8-609D-417D-9BD7-5FA9D7150655}">
      <dgm:prSet/>
      <dgm:spPr/>
      <dgm:t>
        <a:bodyPr/>
        <a:lstStyle/>
        <a:p>
          <a:endParaRPr lang="en-US"/>
        </a:p>
      </dgm:t>
    </dgm:pt>
    <dgm:pt modelId="{6E0D5694-641A-4C7B-9042-C54C4AC4B3D0}">
      <dgm:prSet phldrT="[Text]"/>
      <dgm:spPr/>
      <dgm:t>
        <a:bodyPr/>
        <a:lstStyle/>
        <a:p>
          <a:r>
            <a:rPr lang="en-GB" noProof="0" dirty="0"/>
            <a:t>Status</a:t>
          </a:r>
        </a:p>
      </dgm:t>
    </dgm:pt>
    <dgm:pt modelId="{0DB0C903-D7D2-44A3-B236-162A2969F0CA}" type="parTrans" cxnId="{FF67AA70-C536-46B2-A7D6-DE3260BE8355}">
      <dgm:prSet/>
      <dgm:spPr/>
      <dgm:t>
        <a:bodyPr/>
        <a:lstStyle/>
        <a:p>
          <a:endParaRPr lang="en-GB" noProof="0" dirty="0"/>
        </a:p>
      </dgm:t>
    </dgm:pt>
    <dgm:pt modelId="{819F48C7-FFF2-4125-B8B2-163DCD5794F1}" type="sibTrans" cxnId="{FF67AA70-C536-46B2-A7D6-DE3260BE8355}">
      <dgm:prSet/>
      <dgm:spPr/>
      <dgm:t>
        <a:bodyPr/>
        <a:lstStyle/>
        <a:p>
          <a:endParaRPr lang="en-US"/>
        </a:p>
      </dgm:t>
    </dgm:pt>
    <dgm:pt modelId="{A6320719-64CD-4C43-98D8-B5B1614A935E}">
      <dgm:prSet phldrT="[Text]"/>
      <dgm:spPr/>
      <dgm:t>
        <a:bodyPr/>
        <a:lstStyle/>
        <a:p>
          <a:r>
            <a:rPr lang="en-GB" noProof="0" dirty="0" err="1"/>
            <a:t>Comunità</a:t>
          </a:r>
          <a:endParaRPr lang="en-GB" noProof="0" dirty="0"/>
        </a:p>
      </dgm:t>
    </dgm:pt>
    <dgm:pt modelId="{080728BC-4B42-4BA1-BDA2-49CDD8199CD4}" type="parTrans" cxnId="{2509F977-9C42-4CC1-AA20-4A8BFB56EFDA}">
      <dgm:prSet/>
      <dgm:spPr/>
      <dgm:t>
        <a:bodyPr/>
        <a:lstStyle/>
        <a:p>
          <a:endParaRPr lang="en-GB" noProof="0" dirty="0"/>
        </a:p>
      </dgm:t>
    </dgm:pt>
    <dgm:pt modelId="{985821ED-CE77-4D7B-A714-76DF0248D7B3}" type="sibTrans" cxnId="{2509F977-9C42-4CC1-AA20-4A8BFB56EFDA}">
      <dgm:prSet/>
      <dgm:spPr/>
      <dgm:t>
        <a:bodyPr/>
        <a:lstStyle/>
        <a:p>
          <a:endParaRPr lang="en-US"/>
        </a:p>
      </dgm:t>
    </dgm:pt>
    <dgm:pt modelId="{AD31CA26-5208-496E-815F-673407C0C31D}">
      <dgm:prSet phldrT="[Text]"/>
      <dgm:spPr/>
      <dgm:t>
        <a:bodyPr/>
        <a:lstStyle/>
        <a:p>
          <a:r>
            <a:rPr lang="en-GB" noProof="0" dirty="0" err="1"/>
            <a:t>Qualità</a:t>
          </a:r>
          <a:r>
            <a:rPr lang="en-GB" noProof="0" dirty="0"/>
            <a:t> del </a:t>
          </a:r>
          <a:r>
            <a:rPr lang="en-GB" noProof="0" dirty="0" err="1"/>
            <a:t>prodotto</a:t>
          </a:r>
          <a:endParaRPr lang="en-GB" noProof="0" dirty="0"/>
        </a:p>
      </dgm:t>
    </dgm:pt>
    <dgm:pt modelId="{C9EEBEB8-0FDA-424A-B36F-0B3ABFF9E888}" type="parTrans" cxnId="{F2241448-123D-4016-85F7-66369195D12F}">
      <dgm:prSet/>
      <dgm:spPr/>
      <dgm:t>
        <a:bodyPr/>
        <a:lstStyle/>
        <a:p>
          <a:endParaRPr lang="en-GB" noProof="0" dirty="0"/>
        </a:p>
      </dgm:t>
    </dgm:pt>
    <dgm:pt modelId="{2F02CF4F-13BC-495E-8F29-9D0DABCF0625}" type="sibTrans" cxnId="{F2241448-123D-4016-85F7-66369195D12F}">
      <dgm:prSet/>
      <dgm:spPr/>
      <dgm:t>
        <a:bodyPr/>
        <a:lstStyle/>
        <a:p>
          <a:endParaRPr lang="en-US"/>
        </a:p>
      </dgm:t>
    </dgm:pt>
    <dgm:pt modelId="{F543F4CC-680C-4553-ABA2-D744C167576B}">
      <dgm:prSet phldrT="[Text]"/>
      <dgm:spPr/>
      <dgm:t>
        <a:bodyPr/>
        <a:lstStyle/>
        <a:p>
          <a:r>
            <a:rPr lang="en-GB" noProof="0" dirty="0" err="1"/>
            <a:t>Adattamento</a:t>
          </a:r>
          <a:r>
            <a:rPr lang="en-GB" noProof="0" dirty="0"/>
            <a:t> al </a:t>
          </a:r>
          <a:r>
            <a:rPr lang="en-GB" noProof="0" dirty="0" err="1"/>
            <a:t>prodotto</a:t>
          </a:r>
          <a:endParaRPr lang="en-GB" noProof="0" dirty="0"/>
        </a:p>
      </dgm:t>
    </dgm:pt>
    <dgm:pt modelId="{9AB8235D-F591-49E2-A3A6-70F8880F17A6}" type="parTrans" cxnId="{7D64A039-EE4E-4547-A4E4-7CE734DC6060}">
      <dgm:prSet/>
      <dgm:spPr/>
      <dgm:t>
        <a:bodyPr/>
        <a:lstStyle/>
        <a:p>
          <a:endParaRPr lang="en-GB" noProof="0" dirty="0"/>
        </a:p>
      </dgm:t>
    </dgm:pt>
    <dgm:pt modelId="{C4B5FF0D-456E-4036-A49C-68412B5E65A3}" type="sibTrans" cxnId="{7D64A039-EE4E-4547-A4E4-7CE734DC6060}">
      <dgm:prSet/>
      <dgm:spPr/>
      <dgm:t>
        <a:bodyPr/>
        <a:lstStyle/>
        <a:p>
          <a:endParaRPr lang="en-US"/>
        </a:p>
      </dgm:t>
    </dgm:pt>
    <dgm:pt modelId="{C7668C7B-7E85-432A-8416-B9F094DDA392}">
      <dgm:prSet phldrT="[Text]"/>
      <dgm:spPr/>
      <dgm:t>
        <a:bodyPr/>
        <a:lstStyle/>
        <a:p>
          <a:r>
            <a:rPr lang="en-GB" noProof="0" dirty="0" err="1"/>
            <a:t>Longevità</a:t>
          </a:r>
          <a:r>
            <a:rPr lang="en-GB" noProof="0" dirty="0"/>
            <a:t> del </a:t>
          </a:r>
          <a:r>
            <a:rPr lang="en-GB" noProof="0" dirty="0" err="1"/>
            <a:t>prodotto</a:t>
          </a:r>
          <a:endParaRPr lang="en-GB" noProof="0" dirty="0"/>
        </a:p>
      </dgm:t>
    </dgm:pt>
    <dgm:pt modelId="{2DB64204-3642-43C2-8610-89AB3DD22929}" type="parTrans" cxnId="{1FDEBFD2-F409-4AEB-B05D-5C6E4ABA405F}">
      <dgm:prSet/>
      <dgm:spPr/>
      <dgm:t>
        <a:bodyPr/>
        <a:lstStyle/>
        <a:p>
          <a:endParaRPr lang="en-GB" noProof="0" dirty="0"/>
        </a:p>
      </dgm:t>
    </dgm:pt>
    <dgm:pt modelId="{BAB6C1DE-D9E7-405C-B0D9-015D31679AB4}" type="sibTrans" cxnId="{1FDEBFD2-F409-4AEB-B05D-5C6E4ABA405F}">
      <dgm:prSet/>
      <dgm:spPr/>
      <dgm:t>
        <a:bodyPr/>
        <a:lstStyle/>
        <a:p>
          <a:endParaRPr lang="en-US"/>
        </a:p>
      </dgm:t>
    </dgm:pt>
    <dgm:pt modelId="{498CE6A1-81AB-46EC-B656-D776AD4A6DBE}">
      <dgm:prSet phldrT="[Text]"/>
      <dgm:spPr/>
      <dgm:t>
        <a:bodyPr/>
        <a:lstStyle/>
        <a:p>
          <a:r>
            <a:rPr lang="en-GB" noProof="0" dirty="0" err="1"/>
            <a:t>Tecnologia</a:t>
          </a:r>
          <a:endParaRPr lang="en-GB" noProof="0" dirty="0"/>
        </a:p>
      </dgm:t>
    </dgm:pt>
    <dgm:pt modelId="{FB64EC19-6FAF-46B1-93A5-F42C93039467}" type="parTrans" cxnId="{F5F70F38-8F11-48D5-8A29-4BBC4653FD31}">
      <dgm:prSet/>
      <dgm:spPr/>
      <dgm:t>
        <a:bodyPr/>
        <a:lstStyle/>
        <a:p>
          <a:endParaRPr lang="en-GB" noProof="0" dirty="0"/>
        </a:p>
      </dgm:t>
    </dgm:pt>
    <dgm:pt modelId="{6C928505-9620-4A0E-A4CD-C99A742514D3}" type="sibTrans" cxnId="{F5F70F38-8F11-48D5-8A29-4BBC4653FD31}">
      <dgm:prSet/>
      <dgm:spPr/>
      <dgm:t>
        <a:bodyPr/>
        <a:lstStyle/>
        <a:p>
          <a:endParaRPr lang="en-US"/>
        </a:p>
      </dgm:t>
    </dgm:pt>
    <dgm:pt modelId="{6A68F6B4-2E53-4139-B376-AFDF903B97C6}">
      <dgm:prSet phldrT="[Text]"/>
      <dgm:spPr/>
      <dgm:t>
        <a:bodyPr/>
        <a:lstStyle/>
        <a:p>
          <a:r>
            <a:rPr lang="en-GB" noProof="0" dirty="0"/>
            <a:t>Design</a:t>
          </a:r>
        </a:p>
      </dgm:t>
    </dgm:pt>
    <dgm:pt modelId="{D07948FA-0B8C-4FCA-901A-AF95187F2971}" type="parTrans" cxnId="{14866DCD-B677-4FBD-94E9-BE21B2BE7DF0}">
      <dgm:prSet/>
      <dgm:spPr/>
      <dgm:t>
        <a:bodyPr/>
        <a:lstStyle/>
        <a:p>
          <a:endParaRPr lang="en-GB" noProof="0" dirty="0"/>
        </a:p>
      </dgm:t>
    </dgm:pt>
    <dgm:pt modelId="{10C3C423-DCD0-4EDB-AE85-D201CE7530AF}" type="sibTrans" cxnId="{14866DCD-B677-4FBD-94E9-BE21B2BE7DF0}">
      <dgm:prSet/>
      <dgm:spPr/>
      <dgm:t>
        <a:bodyPr/>
        <a:lstStyle/>
        <a:p>
          <a:endParaRPr lang="en-US"/>
        </a:p>
      </dgm:t>
    </dgm:pt>
    <dgm:pt modelId="{9CC52428-F73C-417F-806A-202A1BF2BEE0}">
      <dgm:prSet phldrT="[Text]"/>
      <dgm:spPr/>
      <dgm:t>
        <a:bodyPr/>
        <a:lstStyle/>
        <a:p>
          <a:r>
            <a:rPr lang="en-GB" noProof="0" dirty="0" err="1"/>
            <a:t>Comprendere</a:t>
          </a:r>
          <a:r>
            <a:rPr lang="en-GB" noProof="0" dirty="0"/>
            <a:t> </a:t>
          </a:r>
          <a:r>
            <a:rPr lang="en-GB" noProof="0" dirty="0" err="1"/>
            <a:t>l'offerta</a:t>
          </a:r>
          <a:endParaRPr lang="en-GB" noProof="0" dirty="0"/>
        </a:p>
      </dgm:t>
    </dgm:pt>
    <dgm:pt modelId="{E44A38AC-F85D-4318-B158-7601BCCB18A2}" type="parTrans" cxnId="{EE4D27F2-283E-41B9-A3CA-65252171E592}">
      <dgm:prSet/>
      <dgm:spPr/>
      <dgm:t>
        <a:bodyPr/>
        <a:lstStyle/>
        <a:p>
          <a:endParaRPr lang="en-GB" noProof="0" dirty="0"/>
        </a:p>
      </dgm:t>
    </dgm:pt>
    <dgm:pt modelId="{9DC186EB-3D18-4C8C-998B-06996720C319}" type="sibTrans" cxnId="{EE4D27F2-283E-41B9-A3CA-65252171E592}">
      <dgm:prSet/>
      <dgm:spPr/>
      <dgm:t>
        <a:bodyPr/>
        <a:lstStyle/>
        <a:p>
          <a:endParaRPr lang="en-US"/>
        </a:p>
      </dgm:t>
    </dgm:pt>
    <dgm:pt modelId="{EF9A0FD4-55BD-449B-8DD7-8FDCCA4628C3}">
      <dgm:prSet phldrT="[Text]"/>
      <dgm:spPr/>
      <dgm:t>
        <a:bodyPr/>
        <a:lstStyle/>
        <a:p>
          <a:r>
            <a:rPr lang="en-GB" noProof="0" dirty="0" err="1"/>
            <a:t>Conoscenza</a:t>
          </a:r>
          <a:r>
            <a:rPr lang="en-GB" noProof="0" dirty="0"/>
            <a:t> </a:t>
          </a:r>
          <a:r>
            <a:rPr lang="en-GB" noProof="0" dirty="0" err="1"/>
            <a:t>sufficiente</a:t>
          </a:r>
          <a:endParaRPr lang="en-GB" noProof="0" dirty="0"/>
        </a:p>
      </dgm:t>
    </dgm:pt>
    <dgm:pt modelId="{1BA3FCAF-1D31-4D44-860B-59CC313C3D73}" type="parTrans" cxnId="{41505D91-547E-467D-8D0A-53B85DB2ED2C}">
      <dgm:prSet/>
      <dgm:spPr/>
      <dgm:t>
        <a:bodyPr/>
        <a:lstStyle/>
        <a:p>
          <a:endParaRPr lang="en-GB" noProof="0" dirty="0"/>
        </a:p>
      </dgm:t>
    </dgm:pt>
    <dgm:pt modelId="{7453CA48-790B-4FEA-BE77-2F2FD42704DE}" type="sibTrans" cxnId="{41505D91-547E-467D-8D0A-53B85DB2ED2C}">
      <dgm:prSet/>
      <dgm:spPr/>
      <dgm:t>
        <a:bodyPr/>
        <a:lstStyle/>
        <a:p>
          <a:endParaRPr lang="en-US"/>
        </a:p>
      </dgm:t>
    </dgm:pt>
    <dgm:pt modelId="{4003C57B-96A3-4E1D-9D61-201EC04E7AED}">
      <dgm:prSet phldrT="[Text]"/>
      <dgm:spPr/>
      <dgm:t>
        <a:bodyPr/>
        <a:lstStyle/>
        <a:p>
          <a:r>
            <a:rPr lang="en-GB" noProof="0" dirty="0" err="1"/>
            <a:t>Informazioni</a:t>
          </a:r>
          <a:r>
            <a:rPr lang="en-GB" noProof="0" dirty="0"/>
            <a:t> sui </a:t>
          </a:r>
          <a:r>
            <a:rPr lang="en-GB" noProof="0" dirty="0" err="1"/>
            <a:t>servizi</a:t>
          </a:r>
          <a:endParaRPr lang="en-GB" noProof="0" dirty="0"/>
        </a:p>
      </dgm:t>
    </dgm:pt>
    <dgm:pt modelId="{83FECB28-8487-4510-A18C-1C7F1E6CCA17}" type="parTrans" cxnId="{D7506327-3DA7-4648-AE8B-0858C1DF456B}">
      <dgm:prSet/>
      <dgm:spPr/>
      <dgm:t>
        <a:bodyPr/>
        <a:lstStyle/>
        <a:p>
          <a:endParaRPr lang="en-GB" noProof="0" dirty="0"/>
        </a:p>
      </dgm:t>
    </dgm:pt>
    <dgm:pt modelId="{C47B7AB3-2EB6-4B12-B6B4-D8E772A1E589}" type="sibTrans" cxnId="{D7506327-3DA7-4648-AE8B-0858C1DF456B}">
      <dgm:prSet/>
      <dgm:spPr/>
      <dgm:t>
        <a:bodyPr/>
        <a:lstStyle/>
        <a:p>
          <a:endParaRPr lang="en-US"/>
        </a:p>
      </dgm:t>
    </dgm:pt>
    <dgm:pt modelId="{6F088043-721C-429F-9B07-12EF0D5B12A8}">
      <dgm:prSet phldrT="[Text]"/>
      <dgm:spPr/>
      <dgm:t>
        <a:bodyPr/>
        <a:lstStyle/>
        <a:p>
          <a:r>
            <a:rPr lang="en-GB" noProof="0" dirty="0" err="1"/>
            <a:t>Uso</a:t>
          </a:r>
          <a:r>
            <a:rPr lang="en-GB" noProof="0" dirty="0"/>
            <a:t> </a:t>
          </a:r>
          <a:r>
            <a:rPr lang="en-GB" noProof="0" dirty="0" err="1"/>
            <a:t>dell'esperienza</a:t>
          </a:r>
          <a:endParaRPr lang="en-GB" noProof="0" dirty="0"/>
        </a:p>
      </dgm:t>
    </dgm:pt>
    <dgm:pt modelId="{21D41987-ECD3-4625-B9F0-1F24076AE63E}" type="parTrans" cxnId="{6990107D-D650-49BB-A9A9-8E13CD452952}">
      <dgm:prSet/>
      <dgm:spPr/>
      <dgm:t>
        <a:bodyPr/>
        <a:lstStyle/>
        <a:p>
          <a:endParaRPr lang="en-GB" noProof="0" dirty="0"/>
        </a:p>
      </dgm:t>
    </dgm:pt>
    <dgm:pt modelId="{4371F332-DA05-4F5F-97A4-2102ACC90D34}" type="sibTrans" cxnId="{6990107D-D650-49BB-A9A9-8E13CD452952}">
      <dgm:prSet/>
      <dgm:spPr/>
      <dgm:t>
        <a:bodyPr/>
        <a:lstStyle/>
        <a:p>
          <a:endParaRPr lang="en-US"/>
        </a:p>
      </dgm:t>
    </dgm:pt>
    <dgm:pt modelId="{F4FA552F-0193-4183-BC76-51D35F2E3284}">
      <dgm:prSet phldrT="[Text]"/>
      <dgm:spPr/>
      <dgm:t>
        <a:bodyPr/>
        <a:lstStyle/>
        <a:p>
          <a:r>
            <a:rPr lang="it-IT" noProof="0" dirty="0"/>
            <a:t>Impatto sulla vita di tutti i giorni</a:t>
          </a:r>
          <a:endParaRPr lang="en-GB" noProof="0" dirty="0"/>
        </a:p>
      </dgm:t>
    </dgm:pt>
    <dgm:pt modelId="{90FC3D37-F3B6-4D60-A21C-992F00E8FC29}" type="parTrans" cxnId="{AA0F49C8-FFF3-4CF8-94FF-B316F3624B8D}">
      <dgm:prSet/>
      <dgm:spPr/>
      <dgm:t>
        <a:bodyPr/>
        <a:lstStyle/>
        <a:p>
          <a:endParaRPr lang="en-GB" noProof="0" dirty="0"/>
        </a:p>
      </dgm:t>
    </dgm:pt>
    <dgm:pt modelId="{D8B7EF87-A5C9-49B8-926F-71A22BC9E109}" type="sibTrans" cxnId="{AA0F49C8-FFF3-4CF8-94FF-B316F3624B8D}">
      <dgm:prSet/>
      <dgm:spPr/>
      <dgm:t>
        <a:bodyPr/>
        <a:lstStyle/>
        <a:p>
          <a:endParaRPr lang="en-US"/>
        </a:p>
      </dgm:t>
    </dgm:pt>
    <dgm:pt modelId="{DB973154-7F5B-4B96-8BFB-1742EDD110B7}">
      <dgm:prSet phldrT="[Text]"/>
      <dgm:spPr/>
      <dgm:t>
        <a:bodyPr/>
        <a:lstStyle/>
        <a:p>
          <a:r>
            <a:rPr lang="en-GB" noProof="0" dirty="0"/>
            <a:t>Piacere</a:t>
          </a:r>
        </a:p>
      </dgm:t>
    </dgm:pt>
    <dgm:pt modelId="{B977CB01-1624-466C-9F69-890E4EE6FD26}" type="parTrans" cxnId="{B32868BF-4252-4C94-B011-03A22C3B69B9}">
      <dgm:prSet/>
      <dgm:spPr/>
      <dgm:t>
        <a:bodyPr/>
        <a:lstStyle/>
        <a:p>
          <a:endParaRPr lang="en-GB" noProof="0" dirty="0"/>
        </a:p>
      </dgm:t>
    </dgm:pt>
    <dgm:pt modelId="{604BF43D-906E-4006-B27A-8B4C8E42E7C5}" type="sibTrans" cxnId="{B32868BF-4252-4C94-B011-03A22C3B69B9}">
      <dgm:prSet/>
      <dgm:spPr/>
      <dgm:t>
        <a:bodyPr/>
        <a:lstStyle/>
        <a:p>
          <a:endParaRPr lang="en-US"/>
        </a:p>
      </dgm:t>
    </dgm:pt>
    <dgm:pt modelId="{1077855F-254C-4E0F-9848-D3BE4879C28E}">
      <dgm:prSet phldrT="[Text]"/>
      <dgm:spPr/>
      <dgm:t>
        <a:bodyPr/>
        <a:lstStyle/>
        <a:p>
          <a:r>
            <a:rPr lang="en-GB" noProof="0" dirty="0"/>
            <a:t>Facile da </a:t>
          </a:r>
          <a:r>
            <a:rPr lang="en-GB" noProof="0" dirty="0" err="1"/>
            <a:t>usare</a:t>
          </a:r>
          <a:endParaRPr lang="en-GB" noProof="0" dirty="0"/>
        </a:p>
      </dgm:t>
    </dgm:pt>
    <dgm:pt modelId="{6E43CD28-5BE0-482B-8D86-57BD541F6CD5}" type="parTrans" cxnId="{C2A0F556-06F6-49DE-B7A0-BB46AA53CC32}">
      <dgm:prSet/>
      <dgm:spPr/>
      <dgm:t>
        <a:bodyPr/>
        <a:lstStyle/>
        <a:p>
          <a:endParaRPr lang="en-GB" noProof="0" dirty="0"/>
        </a:p>
      </dgm:t>
    </dgm:pt>
    <dgm:pt modelId="{B8770C06-12D2-4D9D-9330-E9DA03134AAD}" type="sibTrans" cxnId="{C2A0F556-06F6-49DE-B7A0-BB46AA53CC32}">
      <dgm:prSet/>
      <dgm:spPr/>
      <dgm:t>
        <a:bodyPr/>
        <a:lstStyle/>
        <a:p>
          <a:endParaRPr lang="en-US"/>
        </a:p>
      </dgm:t>
    </dgm:pt>
    <dgm:pt modelId="{334815F4-FB74-4143-A2A6-CA0F937DF735}">
      <dgm:prSet phldrT="[Text]"/>
      <dgm:spPr/>
      <dgm:t>
        <a:bodyPr/>
        <a:lstStyle/>
        <a:p>
          <a:r>
            <a:rPr lang="en-GB" noProof="0" dirty="0" err="1"/>
            <a:t>Comodità</a:t>
          </a:r>
          <a:endParaRPr lang="en-GB" noProof="0" dirty="0"/>
        </a:p>
      </dgm:t>
    </dgm:pt>
    <dgm:pt modelId="{6157D023-6CBB-40D7-A55C-EBCF89062BC2}" type="parTrans" cxnId="{C44828C1-37FC-42B1-A5DD-CC328296A25D}">
      <dgm:prSet/>
      <dgm:spPr/>
      <dgm:t>
        <a:bodyPr/>
        <a:lstStyle/>
        <a:p>
          <a:endParaRPr lang="en-GB" noProof="0" dirty="0"/>
        </a:p>
      </dgm:t>
    </dgm:pt>
    <dgm:pt modelId="{0455F2D5-0655-4599-93EF-C996DE08AF79}" type="sibTrans" cxnId="{C44828C1-37FC-42B1-A5DD-CC328296A25D}">
      <dgm:prSet/>
      <dgm:spPr/>
      <dgm:t>
        <a:bodyPr/>
        <a:lstStyle/>
        <a:p>
          <a:endParaRPr lang="en-US"/>
        </a:p>
      </dgm:t>
    </dgm:pt>
    <dgm:pt modelId="{87109304-CF4B-4C2A-9424-ECBE7EA92BF6}">
      <dgm:prSet phldrT="[Text]"/>
      <dgm:spPr/>
      <dgm:t>
        <a:bodyPr/>
        <a:lstStyle/>
        <a:p>
          <a:r>
            <a:rPr lang="en-GB" noProof="0" dirty="0"/>
            <a:t>Privacy</a:t>
          </a:r>
        </a:p>
      </dgm:t>
    </dgm:pt>
    <dgm:pt modelId="{3F34F5E1-A4A0-494D-AAE5-55876E5B728D}" type="parTrans" cxnId="{776C66E2-887B-4BA3-B0E5-E66FE2B7D0A5}">
      <dgm:prSet/>
      <dgm:spPr/>
      <dgm:t>
        <a:bodyPr/>
        <a:lstStyle/>
        <a:p>
          <a:endParaRPr lang="en-GB" noProof="0" dirty="0"/>
        </a:p>
      </dgm:t>
    </dgm:pt>
    <dgm:pt modelId="{0D85267F-00CE-4018-9952-709B2D7AD163}" type="sibTrans" cxnId="{776C66E2-887B-4BA3-B0E5-E66FE2B7D0A5}">
      <dgm:prSet/>
      <dgm:spPr/>
      <dgm:t>
        <a:bodyPr/>
        <a:lstStyle/>
        <a:p>
          <a:endParaRPr lang="en-US"/>
        </a:p>
      </dgm:t>
    </dgm:pt>
    <dgm:pt modelId="{756844A5-509E-48E9-8132-1F47C5DC128E}">
      <dgm:prSet phldrT="[Text]"/>
      <dgm:spPr/>
      <dgm:t>
        <a:bodyPr/>
        <a:lstStyle/>
        <a:p>
          <a:r>
            <a:rPr lang="en-GB" noProof="0" dirty="0" err="1"/>
            <a:t>Interazione</a:t>
          </a:r>
          <a:endParaRPr lang="en-GB" noProof="0" dirty="0"/>
        </a:p>
      </dgm:t>
    </dgm:pt>
    <dgm:pt modelId="{9B761750-4B0E-4BEA-BE11-F71C0EA39B71}" type="parTrans" cxnId="{4FF4896C-311D-4961-B431-8AD25F3C0F8F}">
      <dgm:prSet/>
      <dgm:spPr/>
      <dgm:t>
        <a:bodyPr/>
        <a:lstStyle/>
        <a:p>
          <a:endParaRPr lang="en-GB" noProof="0" dirty="0"/>
        </a:p>
      </dgm:t>
    </dgm:pt>
    <dgm:pt modelId="{F96443FE-295A-4F7B-9C2E-95896AA0BEB5}" type="sibTrans" cxnId="{4FF4896C-311D-4961-B431-8AD25F3C0F8F}">
      <dgm:prSet/>
      <dgm:spPr/>
      <dgm:t>
        <a:bodyPr/>
        <a:lstStyle/>
        <a:p>
          <a:endParaRPr lang="en-US"/>
        </a:p>
      </dgm:t>
    </dgm:pt>
    <dgm:pt modelId="{E03AB6C0-F2F5-44AE-969F-0DC9929E3001}">
      <dgm:prSet phldrT="[Text]"/>
      <dgm:spPr/>
      <dgm:t>
        <a:bodyPr/>
        <a:lstStyle/>
        <a:p>
          <a:r>
            <a:rPr lang="en-GB" noProof="0" dirty="0"/>
            <a:t>Fiducia</a:t>
          </a:r>
        </a:p>
      </dgm:t>
    </dgm:pt>
    <dgm:pt modelId="{245ADFED-B49C-4146-8E4F-F690EA4CBBA9}" type="parTrans" cxnId="{AC2A2EB2-4FF9-49C9-8FAE-D6B4E4A91668}">
      <dgm:prSet/>
      <dgm:spPr/>
      <dgm:t>
        <a:bodyPr/>
        <a:lstStyle/>
        <a:p>
          <a:endParaRPr lang="en-GB" noProof="0" dirty="0"/>
        </a:p>
      </dgm:t>
    </dgm:pt>
    <dgm:pt modelId="{7D19B01F-82C9-44A2-8964-B5CB8715AEF1}" type="sibTrans" cxnId="{AC2A2EB2-4FF9-49C9-8FAE-D6B4E4A91668}">
      <dgm:prSet/>
      <dgm:spPr/>
      <dgm:t>
        <a:bodyPr/>
        <a:lstStyle/>
        <a:p>
          <a:endParaRPr lang="en-US"/>
        </a:p>
      </dgm:t>
    </dgm:pt>
    <dgm:pt modelId="{625FDBB4-8B93-46F0-8145-4DD255199CE3}">
      <dgm:prSet phldrT="[Text]"/>
      <dgm:spPr/>
      <dgm:t>
        <a:bodyPr/>
        <a:lstStyle/>
        <a:p>
          <a:r>
            <a:rPr lang="en-GB" noProof="0" dirty="0" err="1"/>
            <a:t>Altri</a:t>
          </a:r>
          <a:r>
            <a:rPr lang="en-GB" noProof="0" dirty="0"/>
            <a:t> </a:t>
          </a:r>
          <a:r>
            <a:rPr lang="en-GB" noProof="0" dirty="0" err="1"/>
            <a:t>rischi</a:t>
          </a:r>
          <a:endParaRPr lang="en-GB" noProof="0" dirty="0"/>
        </a:p>
      </dgm:t>
    </dgm:pt>
    <dgm:pt modelId="{441A3EFF-9D78-4C47-BA4E-7F56D50FC47E}" type="parTrans" cxnId="{2F7A27DE-C8AF-4C2B-A77E-2298EF530254}">
      <dgm:prSet/>
      <dgm:spPr/>
      <dgm:t>
        <a:bodyPr/>
        <a:lstStyle/>
        <a:p>
          <a:endParaRPr lang="en-GB" noProof="0" dirty="0"/>
        </a:p>
      </dgm:t>
    </dgm:pt>
    <dgm:pt modelId="{6CC0CE87-51C5-4AE1-8E38-EF5D19DB6956}" type="sibTrans" cxnId="{2F7A27DE-C8AF-4C2B-A77E-2298EF530254}">
      <dgm:prSet/>
      <dgm:spPr/>
      <dgm:t>
        <a:bodyPr/>
        <a:lstStyle/>
        <a:p>
          <a:endParaRPr lang="en-US"/>
        </a:p>
      </dgm:t>
    </dgm:pt>
    <dgm:pt modelId="{E8CDC8FD-D861-405F-B614-24A4FFAA6020}">
      <dgm:prSet phldrT="[Text]"/>
      <dgm:spPr/>
      <dgm:t>
        <a:bodyPr/>
        <a:lstStyle/>
        <a:p>
          <a:r>
            <a:rPr lang="en-GB" noProof="0" dirty="0" err="1"/>
            <a:t>Disgusto</a:t>
          </a:r>
          <a:endParaRPr lang="en-GB" noProof="0" dirty="0"/>
        </a:p>
      </dgm:t>
    </dgm:pt>
    <dgm:pt modelId="{BB07B546-92B4-42C8-81E2-8F14D32ADAAB}" type="parTrans" cxnId="{D460DAF7-C430-4CC3-B793-6451C8335830}">
      <dgm:prSet/>
      <dgm:spPr/>
      <dgm:t>
        <a:bodyPr/>
        <a:lstStyle/>
        <a:p>
          <a:endParaRPr lang="en-GB" noProof="0" dirty="0"/>
        </a:p>
      </dgm:t>
    </dgm:pt>
    <dgm:pt modelId="{3D2615A7-03C2-4504-B26E-7E0BA7D2611D}" type="sibTrans" cxnId="{D460DAF7-C430-4CC3-B793-6451C8335830}">
      <dgm:prSet/>
      <dgm:spPr/>
      <dgm:t>
        <a:bodyPr/>
        <a:lstStyle/>
        <a:p>
          <a:endParaRPr lang="en-US"/>
        </a:p>
      </dgm:t>
    </dgm:pt>
    <dgm:pt modelId="{88A862AD-A5A9-49E3-965A-8507D36649C2}">
      <dgm:prSet phldrT="[Text]"/>
      <dgm:spPr/>
      <dgm:t>
        <a:bodyPr/>
        <a:lstStyle/>
        <a:p>
          <a:r>
            <a:rPr lang="en-GB" noProof="0" dirty="0" err="1"/>
            <a:t>Novità</a:t>
          </a:r>
          <a:endParaRPr lang="en-GB" noProof="0" dirty="0"/>
        </a:p>
      </dgm:t>
    </dgm:pt>
    <dgm:pt modelId="{9EC40827-F017-4052-9619-12FDE8FE4FCC}" type="parTrans" cxnId="{6E073A8E-1832-4970-BCAE-329798DC2D9D}">
      <dgm:prSet/>
      <dgm:spPr/>
      <dgm:t>
        <a:bodyPr/>
        <a:lstStyle/>
        <a:p>
          <a:endParaRPr lang="en-GB" noProof="0" dirty="0"/>
        </a:p>
      </dgm:t>
    </dgm:pt>
    <dgm:pt modelId="{E322B162-72D4-4693-AD59-432D8E1ABFAB}" type="sibTrans" cxnId="{6E073A8E-1832-4970-BCAE-329798DC2D9D}">
      <dgm:prSet/>
      <dgm:spPr/>
      <dgm:t>
        <a:bodyPr/>
        <a:lstStyle/>
        <a:p>
          <a:endParaRPr lang="en-US"/>
        </a:p>
      </dgm:t>
    </dgm:pt>
    <dgm:pt modelId="{B16DF479-50DB-42C8-8574-9E68548FAB36}">
      <dgm:prSet phldrT="[Text]"/>
      <dgm:spPr/>
      <dgm:t>
        <a:bodyPr/>
        <a:lstStyle/>
        <a:p>
          <a:r>
            <a:rPr lang="en-GB" noProof="0" dirty="0" err="1"/>
            <a:t>Benefici</a:t>
          </a:r>
          <a:endParaRPr lang="en-GB" noProof="0" dirty="0"/>
        </a:p>
      </dgm:t>
    </dgm:pt>
    <dgm:pt modelId="{9263883A-3C78-40BA-AC81-4AD963016A8E}" type="parTrans" cxnId="{3509FC54-A478-46F2-8BF9-4D129BD521DC}">
      <dgm:prSet/>
      <dgm:spPr/>
      <dgm:t>
        <a:bodyPr/>
        <a:lstStyle/>
        <a:p>
          <a:endParaRPr lang="en-GB" noProof="0" dirty="0"/>
        </a:p>
      </dgm:t>
    </dgm:pt>
    <dgm:pt modelId="{5AD94594-A321-4D9D-B478-DB8E6C726880}" type="sibTrans" cxnId="{3509FC54-A478-46F2-8BF9-4D129BD521DC}">
      <dgm:prSet/>
      <dgm:spPr/>
      <dgm:t>
        <a:bodyPr/>
        <a:lstStyle/>
        <a:p>
          <a:endParaRPr lang="en-US"/>
        </a:p>
      </dgm:t>
    </dgm:pt>
    <dgm:pt modelId="{384C7705-AA70-4DA3-9825-45C6DEA14AFA}">
      <dgm:prSet phldrT="[Text]"/>
      <dgm:spPr/>
      <dgm:t>
        <a:bodyPr/>
        <a:lstStyle/>
        <a:p>
          <a:r>
            <a:rPr lang="en-GB" noProof="0" dirty="0" err="1"/>
            <a:t>Economico</a:t>
          </a:r>
          <a:endParaRPr lang="en-GB" noProof="0" dirty="0"/>
        </a:p>
      </dgm:t>
    </dgm:pt>
    <dgm:pt modelId="{B1593AF8-96CF-489A-835D-EE7010750B88}" type="parTrans" cxnId="{52DDAAA7-20C2-4A40-BE3C-6C64B664444D}">
      <dgm:prSet/>
      <dgm:spPr/>
      <dgm:t>
        <a:bodyPr/>
        <a:lstStyle/>
        <a:p>
          <a:endParaRPr lang="en-GB" noProof="0" dirty="0"/>
        </a:p>
      </dgm:t>
    </dgm:pt>
    <dgm:pt modelId="{24583FA6-96A4-41FB-BCFF-42D619F23B7C}" type="sibTrans" cxnId="{52DDAAA7-20C2-4A40-BE3C-6C64B664444D}">
      <dgm:prSet/>
      <dgm:spPr/>
      <dgm:t>
        <a:bodyPr/>
        <a:lstStyle/>
        <a:p>
          <a:endParaRPr lang="en-US"/>
        </a:p>
      </dgm:t>
    </dgm:pt>
    <dgm:pt modelId="{6C59B609-8914-425D-A1B5-51383C560E1B}">
      <dgm:prSet phldrT="[Text]"/>
      <dgm:spPr/>
      <dgm:t>
        <a:bodyPr/>
        <a:lstStyle/>
        <a:p>
          <a:r>
            <a:rPr lang="en-GB" noProof="0" dirty="0" err="1"/>
            <a:t>Ambientale</a:t>
          </a:r>
          <a:endParaRPr lang="en-GB" noProof="0" dirty="0"/>
        </a:p>
      </dgm:t>
    </dgm:pt>
    <dgm:pt modelId="{FD25A8B8-04AA-4CC7-AD3C-F59B3E5F2D87}" type="parTrans" cxnId="{DDE6F444-9B47-45E5-887C-BCD2AF936008}">
      <dgm:prSet/>
      <dgm:spPr/>
      <dgm:t>
        <a:bodyPr/>
        <a:lstStyle/>
        <a:p>
          <a:endParaRPr lang="en-GB" noProof="0" dirty="0"/>
        </a:p>
      </dgm:t>
    </dgm:pt>
    <dgm:pt modelId="{E716092B-5599-4C2B-9CF1-3671A34B22DC}" type="sibTrans" cxnId="{DDE6F444-9B47-45E5-887C-BCD2AF936008}">
      <dgm:prSet/>
      <dgm:spPr/>
      <dgm:t>
        <a:bodyPr/>
        <a:lstStyle/>
        <a:p>
          <a:endParaRPr lang="en-US"/>
        </a:p>
      </dgm:t>
    </dgm:pt>
    <dgm:pt modelId="{480FEB01-1863-40E4-A2FC-F738B8C68054}">
      <dgm:prSet phldrT="[Text]"/>
      <dgm:spPr/>
      <dgm:t>
        <a:bodyPr/>
        <a:lstStyle/>
        <a:p>
          <a:r>
            <a:rPr lang="en-GB" noProof="0" dirty="0" err="1"/>
            <a:t>Sociale</a:t>
          </a:r>
          <a:endParaRPr lang="en-GB" noProof="0" dirty="0"/>
        </a:p>
      </dgm:t>
    </dgm:pt>
    <dgm:pt modelId="{C59871E3-55CD-49F1-B2FC-318CCD8B3EF1}" type="parTrans" cxnId="{792A7D44-3F78-48A8-8895-CB834F168717}">
      <dgm:prSet/>
      <dgm:spPr/>
      <dgm:t>
        <a:bodyPr/>
        <a:lstStyle/>
        <a:p>
          <a:endParaRPr lang="en-GB" noProof="0" dirty="0"/>
        </a:p>
      </dgm:t>
    </dgm:pt>
    <dgm:pt modelId="{ED13A699-212C-4F89-A520-EF13CFF02BED}" type="sibTrans" cxnId="{792A7D44-3F78-48A8-8895-CB834F168717}">
      <dgm:prSet/>
      <dgm:spPr/>
      <dgm:t>
        <a:bodyPr/>
        <a:lstStyle/>
        <a:p>
          <a:endParaRPr lang="en-US"/>
        </a:p>
      </dgm:t>
    </dgm:pt>
    <dgm:pt modelId="{C75D858B-882B-42F8-84B4-02C0D1313A0D}">
      <dgm:prSet phldrT="[Text]"/>
      <dgm:spPr/>
      <dgm:t>
        <a:bodyPr/>
        <a:lstStyle/>
        <a:p>
          <a:r>
            <a:rPr lang="en-GB" noProof="0" dirty="0" err="1"/>
            <a:t>Norme</a:t>
          </a:r>
          <a:endParaRPr lang="en-GB" noProof="0" dirty="0"/>
        </a:p>
      </dgm:t>
    </dgm:pt>
    <dgm:pt modelId="{A85FE1B9-976B-4284-9094-5D4A98998D2E}" type="parTrans" cxnId="{BB58CB16-2C1F-4562-9448-0CB3A8E04FCC}">
      <dgm:prSet/>
      <dgm:spPr/>
      <dgm:t>
        <a:bodyPr/>
        <a:lstStyle/>
        <a:p>
          <a:endParaRPr lang="en-GB" noProof="0" dirty="0"/>
        </a:p>
      </dgm:t>
    </dgm:pt>
    <dgm:pt modelId="{EA9C450F-35BD-41AD-B3F6-3B767700C2DF}" type="sibTrans" cxnId="{BB58CB16-2C1F-4562-9448-0CB3A8E04FCC}">
      <dgm:prSet/>
      <dgm:spPr/>
      <dgm:t>
        <a:bodyPr/>
        <a:lstStyle/>
        <a:p>
          <a:endParaRPr lang="en-US"/>
        </a:p>
      </dgm:t>
    </dgm:pt>
    <dgm:pt modelId="{9E6FC2BB-99C2-47AD-ACAA-A001400A5805}">
      <dgm:prSet phldrT="[Text]"/>
      <dgm:spPr/>
      <dgm:t>
        <a:bodyPr/>
        <a:lstStyle/>
        <a:p>
          <a:r>
            <a:rPr lang="en-GB" noProof="0" dirty="0" err="1"/>
            <a:t>Controllo</a:t>
          </a:r>
          <a:r>
            <a:rPr lang="en-GB" noProof="0" dirty="0"/>
            <a:t> </a:t>
          </a:r>
          <a:r>
            <a:rPr lang="en-GB" noProof="0" dirty="0" err="1"/>
            <a:t>comportamentale</a:t>
          </a:r>
          <a:r>
            <a:rPr lang="en-GB" noProof="0" dirty="0"/>
            <a:t> </a:t>
          </a:r>
          <a:r>
            <a:rPr lang="en-GB" noProof="0" dirty="0" err="1"/>
            <a:t>percepito</a:t>
          </a:r>
          <a:endParaRPr lang="en-GB" noProof="0" dirty="0"/>
        </a:p>
      </dgm:t>
    </dgm:pt>
    <dgm:pt modelId="{8693FCF6-BB92-4BE0-9801-F431E2CD2306}" type="parTrans" cxnId="{6F5D4FEC-D925-4416-8EFA-15D49BB6CDDE}">
      <dgm:prSet/>
      <dgm:spPr/>
      <dgm:t>
        <a:bodyPr/>
        <a:lstStyle/>
        <a:p>
          <a:endParaRPr lang="en-GB" noProof="0" dirty="0"/>
        </a:p>
      </dgm:t>
    </dgm:pt>
    <dgm:pt modelId="{E82B442B-A091-41C7-8C09-54D61ADA4475}" type="sibTrans" cxnId="{6F5D4FEC-D925-4416-8EFA-15D49BB6CDDE}">
      <dgm:prSet/>
      <dgm:spPr/>
      <dgm:t>
        <a:bodyPr/>
        <a:lstStyle/>
        <a:p>
          <a:endParaRPr lang="en-US"/>
        </a:p>
      </dgm:t>
    </dgm:pt>
    <dgm:pt modelId="{B23CA65D-E5D6-465A-A037-58EEC5F6589A}">
      <dgm:prSet phldrT="[Text]"/>
      <dgm:spPr/>
      <dgm:t>
        <a:bodyPr/>
        <a:lstStyle/>
        <a:p>
          <a:r>
            <a:rPr lang="en-GB" noProof="0" dirty="0" err="1"/>
            <a:t>Abitudini</a:t>
          </a:r>
          <a:endParaRPr lang="en-GB" noProof="0" dirty="0"/>
        </a:p>
      </dgm:t>
    </dgm:pt>
    <dgm:pt modelId="{9A3B815B-DEE6-4386-B0BC-1B2A728CC257}" type="parTrans" cxnId="{AD24400E-5C5D-4598-A69C-D40A029AC50E}">
      <dgm:prSet/>
      <dgm:spPr/>
      <dgm:t>
        <a:bodyPr/>
        <a:lstStyle/>
        <a:p>
          <a:endParaRPr lang="en-GB" noProof="0" dirty="0"/>
        </a:p>
      </dgm:t>
    </dgm:pt>
    <dgm:pt modelId="{59CB1497-6AAC-4BDD-827B-D6C86C26E867}" type="sibTrans" cxnId="{AD24400E-5C5D-4598-A69C-D40A029AC50E}">
      <dgm:prSet/>
      <dgm:spPr/>
      <dgm:t>
        <a:bodyPr/>
        <a:lstStyle/>
        <a:p>
          <a:endParaRPr lang="en-US"/>
        </a:p>
      </dgm:t>
    </dgm:pt>
    <dgm:pt modelId="{BB7F599D-3F39-4ED4-BE5C-BD3326141B84}">
      <dgm:prSet phldrT="[Text]"/>
      <dgm:spPr/>
      <dgm:t>
        <a:bodyPr/>
        <a:lstStyle/>
        <a:p>
          <a:r>
            <a:rPr lang="en-GB" noProof="0" dirty="0" err="1"/>
            <a:t>Valori</a:t>
          </a:r>
          <a:endParaRPr lang="en-GB" noProof="0" dirty="0"/>
        </a:p>
      </dgm:t>
    </dgm:pt>
    <dgm:pt modelId="{2838A6F4-A6E3-4DB1-8638-5C62E5EF4EDC}" type="sibTrans" cxnId="{14E23687-A255-4656-A27D-ACCD53060496}">
      <dgm:prSet/>
      <dgm:spPr/>
      <dgm:t>
        <a:bodyPr/>
        <a:lstStyle/>
        <a:p>
          <a:endParaRPr lang="en-US"/>
        </a:p>
      </dgm:t>
    </dgm:pt>
    <dgm:pt modelId="{B5064B5C-A6DF-47AD-919F-9B061F4F0E9B}" type="parTrans" cxnId="{14E23687-A255-4656-A27D-ACCD53060496}">
      <dgm:prSet/>
      <dgm:spPr/>
      <dgm:t>
        <a:bodyPr/>
        <a:lstStyle/>
        <a:p>
          <a:endParaRPr lang="en-GB" noProof="0" dirty="0"/>
        </a:p>
      </dgm:t>
    </dgm:pt>
    <dgm:pt modelId="{4AC90E07-C8DD-4126-80E6-6EC5F487214D}" type="pres">
      <dgm:prSet presAssocID="{099CD72C-A27C-4B72-9F28-C1F0C57AEC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DA0B4E-C15D-4B9C-BD5B-3F717DC0218D}" type="pres">
      <dgm:prSet presAssocID="{B61C8041-89CE-4F8D-8404-F626A28A5804}" presName="hierRoot1" presStyleCnt="0">
        <dgm:presLayoutVars>
          <dgm:hierBranch val="init"/>
        </dgm:presLayoutVars>
      </dgm:prSet>
      <dgm:spPr/>
    </dgm:pt>
    <dgm:pt modelId="{03A25385-0D4E-496F-BEC3-ED8A356B4DBA}" type="pres">
      <dgm:prSet presAssocID="{B61C8041-89CE-4F8D-8404-F626A28A5804}" presName="rootComposite1" presStyleCnt="0"/>
      <dgm:spPr/>
    </dgm:pt>
    <dgm:pt modelId="{79026ADA-2D4D-457A-9BDA-CD98660D4E93}" type="pres">
      <dgm:prSet presAssocID="{B61C8041-89CE-4F8D-8404-F626A28A5804}" presName="rootText1" presStyleLbl="node0" presStyleIdx="0" presStyleCnt="1">
        <dgm:presLayoutVars>
          <dgm:chPref val="3"/>
        </dgm:presLayoutVars>
      </dgm:prSet>
      <dgm:spPr/>
    </dgm:pt>
    <dgm:pt modelId="{C4C4EC8A-0C90-4A8D-868E-11CA38881B95}" type="pres">
      <dgm:prSet presAssocID="{B61C8041-89CE-4F8D-8404-F626A28A5804}" presName="rootConnector1" presStyleLbl="node1" presStyleIdx="0" presStyleCnt="0"/>
      <dgm:spPr/>
    </dgm:pt>
    <dgm:pt modelId="{3E795C02-BF9A-48BB-9E0A-D1C1CA3C8451}" type="pres">
      <dgm:prSet presAssocID="{B61C8041-89CE-4F8D-8404-F626A28A5804}" presName="hierChild2" presStyleCnt="0"/>
      <dgm:spPr/>
    </dgm:pt>
    <dgm:pt modelId="{88B5CFC8-FB5B-4511-967B-F1475BE699CD}" type="pres">
      <dgm:prSet presAssocID="{1760AD27-4E21-4CE0-B256-1963422CBC3B}" presName="Name37" presStyleLbl="parChTrans1D2" presStyleIdx="0" presStyleCnt="7"/>
      <dgm:spPr/>
    </dgm:pt>
    <dgm:pt modelId="{EFB1DCD4-82EF-4FDF-9221-441D5C0CD00E}" type="pres">
      <dgm:prSet presAssocID="{17B222C2-5183-4905-BEC6-3950BAC24355}" presName="hierRoot2" presStyleCnt="0">
        <dgm:presLayoutVars>
          <dgm:hierBranch val="init"/>
        </dgm:presLayoutVars>
      </dgm:prSet>
      <dgm:spPr/>
    </dgm:pt>
    <dgm:pt modelId="{5315F4D4-D7AD-4E76-95A0-80E175E5F7DE}" type="pres">
      <dgm:prSet presAssocID="{17B222C2-5183-4905-BEC6-3950BAC24355}" presName="rootComposite" presStyleCnt="0"/>
      <dgm:spPr/>
    </dgm:pt>
    <dgm:pt modelId="{74DA7E7B-09AB-4BCE-B796-B0031C03B857}" type="pres">
      <dgm:prSet presAssocID="{17B222C2-5183-4905-BEC6-3950BAC24355}" presName="rootText" presStyleLbl="node2" presStyleIdx="0" presStyleCnt="7">
        <dgm:presLayoutVars>
          <dgm:chPref val="3"/>
        </dgm:presLayoutVars>
      </dgm:prSet>
      <dgm:spPr/>
    </dgm:pt>
    <dgm:pt modelId="{01A5A970-64F6-408D-A0E6-75F70E067143}" type="pres">
      <dgm:prSet presAssocID="{17B222C2-5183-4905-BEC6-3950BAC24355}" presName="rootConnector" presStyleLbl="node2" presStyleIdx="0" presStyleCnt="7"/>
      <dgm:spPr/>
    </dgm:pt>
    <dgm:pt modelId="{49166D2A-928A-4B88-84F6-54716D4CC0F9}" type="pres">
      <dgm:prSet presAssocID="{17B222C2-5183-4905-BEC6-3950BAC24355}" presName="hierChild4" presStyleCnt="0"/>
      <dgm:spPr/>
    </dgm:pt>
    <dgm:pt modelId="{CEF547B3-5EBA-45F0-8448-C474FB5E32DC}" type="pres">
      <dgm:prSet presAssocID="{0D272D24-B116-4503-8CAF-BD2DF9DB6448}" presName="Name37" presStyleLbl="parChTrans1D3" presStyleIdx="0" presStyleCnt="34"/>
      <dgm:spPr/>
    </dgm:pt>
    <dgm:pt modelId="{47008499-7BDE-4371-8631-DA5AAEE46847}" type="pres">
      <dgm:prSet presAssocID="{B02248C3-2A23-4585-BCD5-84A1DBE0A333}" presName="hierRoot2" presStyleCnt="0">
        <dgm:presLayoutVars>
          <dgm:hierBranch val="init"/>
        </dgm:presLayoutVars>
      </dgm:prSet>
      <dgm:spPr/>
    </dgm:pt>
    <dgm:pt modelId="{4BAF09FA-FCDF-4C21-B02A-784685DFB14A}" type="pres">
      <dgm:prSet presAssocID="{B02248C3-2A23-4585-BCD5-84A1DBE0A333}" presName="rootComposite" presStyleCnt="0"/>
      <dgm:spPr/>
    </dgm:pt>
    <dgm:pt modelId="{02659D94-F518-4840-A195-52BA750B21FF}" type="pres">
      <dgm:prSet presAssocID="{B02248C3-2A23-4585-BCD5-84A1DBE0A333}" presName="rootText" presStyleLbl="node3" presStyleIdx="0" presStyleCnt="34">
        <dgm:presLayoutVars>
          <dgm:chPref val="3"/>
        </dgm:presLayoutVars>
      </dgm:prSet>
      <dgm:spPr/>
    </dgm:pt>
    <dgm:pt modelId="{B563FA2C-B3F3-4034-B781-F7C9E8436048}" type="pres">
      <dgm:prSet presAssocID="{B02248C3-2A23-4585-BCD5-84A1DBE0A333}" presName="rootConnector" presStyleLbl="node3" presStyleIdx="0" presStyleCnt="34"/>
      <dgm:spPr/>
    </dgm:pt>
    <dgm:pt modelId="{98020E35-DFFF-44A3-BF67-07D2C6D42D6A}" type="pres">
      <dgm:prSet presAssocID="{B02248C3-2A23-4585-BCD5-84A1DBE0A333}" presName="hierChild4" presStyleCnt="0"/>
      <dgm:spPr/>
    </dgm:pt>
    <dgm:pt modelId="{ACFBBF73-F115-4E90-8801-E7FC1557FBB2}" type="pres">
      <dgm:prSet presAssocID="{B02248C3-2A23-4585-BCD5-84A1DBE0A333}" presName="hierChild5" presStyleCnt="0"/>
      <dgm:spPr/>
    </dgm:pt>
    <dgm:pt modelId="{B5AAC9AA-B900-4560-A782-F4012F084C90}" type="pres">
      <dgm:prSet presAssocID="{5AEB67F8-C502-4F8E-B3EC-C1BD3C3FBE9B}" presName="Name37" presStyleLbl="parChTrans1D3" presStyleIdx="1" presStyleCnt="34"/>
      <dgm:spPr/>
    </dgm:pt>
    <dgm:pt modelId="{F0694988-E11F-4468-AF18-FE7E29903D44}" type="pres">
      <dgm:prSet presAssocID="{13A4AAF1-7FD3-4CBF-8916-62F583637C18}" presName="hierRoot2" presStyleCnt="0">
        <dgm:presLayoutVars>
          <dgm:hierBranch val="init"/>
        </dgm:presLayoutVars>
      </dgm:prSet>
      <dgm:spPr/>
    </dgm:pt>
    <dgm:pt modelId="{AC9A5E18-99AF-4F1C-BEC3-430066A27575}" type="pres">
      <dgm:prSet presAssocID="{13A4AAF1-7FD3-4CBF-8916-62F583637C18}" presName="rootComposite" presStyleCnt="0"/>
      <dgm:spPr/>
    </dgm:pt>
    <dgm:pt modelId="{4EDE5037-7800-413C-932C-3E614DE871D7}" type="pres">
      <dgm:prSet presAssocID="{13A4AAF1-7FD3-4CBF-8916-62F583637C18}" presName="rootText" presStyleLbl="node3" presStyleIdx="1" presStyleCnt="34">
        <dgm:presLayoutVars>
          <dgm:chPref val="3"/>
        </dgm:presLayoutVars>
      </dgm:prSet>
      <dgm:spPr/>
    </dgm:pt>
    <dgm:pt modelId="{7B520155-6766-45A4-8F93-BA86C401BBEB}" type="pres">
      <dgm:prSet presAssocID="{13A4AAF1-7FD3-4CBF-8916-62F583637C18}" presName="rootConnector" presStyleLbl="node3" presStyleIdx="1" presStyleCnt="34"/>
      <dgm:spPr/>
    </dgm:pt>
    <dgm:pt modelId="{16403772-E2A3-4951-A7CF-65691C485538}" type="pres">
      <dgm:prSet presAssocID="{13A4AAF1-7FD3-4CBF-8916-62F583637C18}" presName="hierChild4" presStyleCnt="0"/>
      <dgm:spPr/>
    </dgm:pt>
    <dgm:pt modelId="{4809AFAE-17E5-49BC-8967-5B63370DD613}" type="pres">
      <dgm:prSet presAssocID="{13A4AAF1-7FD3-4CBF-8916-62F583637C18}" presName="hierChild5" presStyleCnt="0"/>
      <dgm:spPr/>
    </dgm:pt>
    <dgm:pt modelId="{2692CAA0-DF93-462F-82F3-311781DFE217}" type="pres">
      <dgm:prSet presAssocID="{642DBE19-99DA-4E14-836B-A76FB180EEE7}" presName="Name37" presStyleLbl="parChTrans1D3" presStyleIdx="2" presStyleCnt="34"/>
      <dgm:spPr/>
    </dgm:pt>
    <dgm:pt modelId="{8FBA1CE5-C0FD-4D59-BF66-7217425CA27D}" type="pres">
      <dgm:prSet presAssocID="{DF3CAEF5-9518-4FD4-9F80-768E719B1388}" presName="hierRoot2" presStyleCnt="0">
        <dgm:presLayoutVars>
          <dgm:hierBranch val="init"/>
        </dgm:presLayoutVars>
      </dgm:prSet>
      <dgm:spPr/>
    </dgm:pt>
    <dgm:pt modelId="{DA0F96A8-92DF-446C-9A4C-FE5ED49CB6A5}" type="pres">
      <dgm:prSet presAssocID="{DF3CAEF5-9518-4FD4-9F80-768E719B1388}" presName="rootComposite" presStyleCnt="0"/>
      <dgm:spPr/>
    </dgm:pt>
    <dgm:pt modelId="{120D9692-5BBE-4155-8BB7-ABD56EE44443}" type="pres">
      <dgm:prSet presAssocID="{DF3CAEF5-9518-4FD4-9F80-768E719B1388}" presName="rootText" presStyleLbl="node3" presStyleIdx="2" presStyleCnt="34">
        <dgm:presLayoutVars>
          <dgm:chPref val="3"/>
        </dgm:presLayoutVars>
      </dgm:prSet>
      <dgm:spPr/>
    </dgm:pt>
    <dgm:pt modelId="{C244F043-8064-4D73-B891-85EC4E13D0F2}" type="pres">
      <dgm:prSet presAssocID="{DF3CAEF5-9518-4FD4-9F80-768E719B1388}" presName="rootConnector" presStyleLbl="node3" presStyleIdx="2" presStyleCnt="34"/>
      <dgm:spPr/>
    </dgm:pt>
    <dgm:pt modelId="{836F1FE5-FA46-4424-85BE-AC1415524A4C}" type="pres">
      <dgm:prSet presAssocID="{DF3CAEF5-9518-4FD4-9F80-768E719B1388}" presName="hierChild4" presStyleCnt="0"/>
      <dgm:spPr/>
    </dgm:pt>
    <dgm:pt modelId="{ED54EBF4-7E56-4E59-906A-08A9E0BE9FD7}" type="pres">
      <dgm:prSet presAssocID="{DF3CAEF5-9518-4FD4-9F80-768E719B1388}" presName="hierChild5" presStyleCnt="0"/>
      <dgm:spPr/>
    </dgm:pt>
    <dgm:pt modelId="{945B32A4-E53B-4F28-9057-1E28CD41FE1F}" type="pres">
      <dgm:prSet presAssocID="{774ACD80-991B-4D5A-AD54-9BC6A0E2B9C8}" presName="Name37" presStyleLbl="parChTrans1D3" presStyleIdx="3" presStyleCnt="34"/>
      <dgm:spPr/>
    </dgm:pt>
    <dgm:pt modelId="{17704992-531A-42B1-A458-76A01B633FC0}" type="pres">
      <dgm:prSet presAssocID="{D5C77F59-CCE4-4B6A-939D-CCC7526444AB}" presName="hierRoot2" presStyleCnt="0">
        <dgm:presLayoutVars>
          <dgm:hierBranch val="init"/>
        </dgm:presLayoutVars>
      </dgm:prSet>
      <dgm:spPr/>
    </dgm:pt>
    <dgm:pt modelId="{1943F178-6EE1-4970-B289-A09EA45919E5}" type="pres">
      <dgm:prSet presAssocID="{D5C77F59-CCE4-4B6A-939D-CCC7526444AB}" presName="rootComposite" presStyleCnt="0"/>
      <dgm:spPr/>
    </dgm:pt>
    <dgm:pt modelId="{A3BA54ED-B9CE-4E11-993C-E9E1F78BAD03}" type="pres">
      <dgm:prSet presAssocID="{D5C77F59-CCE4-4B6A-939D-CCC7526444AB}" presName="rootText" presStyleLbl="node3" presStyleIdx="3" presStyleCnt="34">
        <dgm:presLayoutVars>
          <dgm:chPref val="3"/>
        </dgm:presLayoutVars>
      </dgm:prSet>
      <dgm:spPr/>
    </dgm:pt>
    <dgm:pt modelId="{3A16171E-B99B-4C79-AD58-6109AD48DCE8}" type="pres">
      <dgm:prSet presAssocID="{D5C77F59-CCE4-4B6A-939D-CCC7526444AB}" presName="rootConnector" presStyleLbl="node3" presStyleIdx="3" presStyleCnt="34"/>
      <dgm:spPr/>
    </dgm:pt>
    <dgm:pt modelId="{244740E6-E0A6-4FEF-A54D-86A135A34E81}" type="pres">
      <dgm:prSet presAssocID="{D5C77F59-CCE4-4B6A-939D-CCC7526444AB}" presName="hierChild4" presStyleCnt="0"/>
      <dgm:spPr/>
    </dgm:pt>
    <dgm:pt modelId="{DC6F588D-55B2-4A4F-8524-94BF107DAEB9}" type="pres">
      <dgm:prSet presAssocID="{D5C77F59-CCE4-4B6A-939D-CCC7526444AB}" presName="hierChild5" presStyleCnt="0"/>
      <dgm:spPr/>
    </dgm:pt>
    <dgm:pt modelId="{7115F025-7F50-4C3F-A9DB-F9D0DE6101FB}" type="pres">
      <dgm:prSet presAssocID="{71C354B1-99DF-43BE-8D3E-4FE98B7B41F0}" presName="Name37" presStyleLbl="parChTrans1D3" presStyleIdx="4" presStyleCnt="34"/>
      <dgm:spPr/>
    </dgm:pt>
    <dgm:pt modelId="{5554A09A-7FAF-40F2-9682-388F76C50BE6}" type="pres">
      <dgm:prSet presAssocID="{7F536C65-E6B1-403A-847B-88AA11A6FC64}" presName="hierRoot2" presStyleCnt="0">
        <dgm:presLayoutVars>
          <dgm:hierBranch val="init"/>
        </dgm:presLayoutVars>
      </dgm:prSet>
      <dgm:spPr/>
    </dgm:pt>
    <dgm:pt modelId="{D6BA41D0-B9A0-401F-8DA9-C5C12014DB32}" type="pres">
      <dgm:prSet presAssocID="{7F536C65-E6B1-403A-847B-88AA11A6FC64}" presName="rootComposite" presStyleCnt="0"/>
      <dgm:spPr/>
    </dgm:pt>
    <dgm:pt modelId="{3A16CF91-1DA0-44E8-A79C-41627C3C6119}" type="pres">
      <dgm:prSet presAssocID="{7F536C65-E6B1-403A-847B-88AA11A6FC64}" presName="rootText" presStyleLbl="node3" presStyleIdx="4" presStyleCnt="34">
        <dgm:presLayoutVars>
          <dgm:chPref val="3"/>
        </dgm:presLayoutVars>
      </dgm:prSet>
      <dgm:spPr/>
    </dgm:pt>
    <dgm:pt modelId="{FC7B7210-A825-441A-9854-485E3FE6B7BC}" type="pres">
      <dgm:prSet presAssocID="{7F536C65-E6B1-403A-847B-88AA11A6FC64}" presName="rootConnector" presStyleLbl="node3" presStyleIdx="4" presStyleCnt="34"/>
      <dgm:spPr/>
    </dgm:pt>
    <dgm:pt modelId="{9DDC1F12-DF92-4F11-9D62-B546C1501639}" type="pres">
      <dgm:prSet presAssocID="{7F536C65-E6B1-403A-847B-88AA11A6FC64}" presName="hierChild4" presStyleCnt="0"/>
      <dgm:spPr/>
    </dgm:pt>
    <dgm:pt modelId="{FB467DE5-19C9-4DA4-B02A-0418C7343FAA}" type="pres">
      <dgm:prSet presAssocID="{7F536C65-E6B1-403A-847B-88AA11A6FC64}" presName="hierChild5" presStyleCnt="0"/>
      <dgm:spPr/>
    </dgm:pt>
    <dgm:pt modelId="{58C39144-AD10-46A2-9A5E-66DC677EC752}" type="pres">
      <dgm:prSet presAssocID="{0DB0C903-D7D2-44A3-B236-162A2969F0CA}" presName="Name37" presStyleLbl="parChTrans1D3" presStyleIdx="5" presStyleCnt="34"/>
      <dgm:spPr/>
    </dgm:pt>
    <dgm:pt modelId="{07F82AF8-C772-4EFD-8CD4-A1B0CA756218}" type="pres">
      <dgm:prSet presAssocID="{6E0D5694-641A-4C7B-9042-C54C4AC4B3D0}" presName="hierRoot2" presStyleCnt="0">
        <dgm:presLayoutVars>
          <dgm:hierBranch val="init"/>
        </dgm:presLayoutVars>
      </dgm:prSet>
      <dgm:spPr/>
    </dgm:pt>
    <dgm:pt modelId="{6FA283DB-00BC-4704-BC1D-E81210394F42}" type="pres">
      <dgm:prSet presAssocID="{6E0D5694-641A-4C7B-9042-C54C4AC4B3D0}" presName="rootComposite" presStyleCnt="0"/>
      <dgm:spPr/>
    </dgm:pt>
    <dgm:pt modelId="{B7512199-E8DF-4E48-B32C-71CD8A1885FF}" type="pres">
      <dgm:prSet presAssocID="{6E0D5694-641A-4C7B-9042-C54C4AC4B3D0}" presName="rootText" presStyleLbl="node3" presStyleIdx="5" presStyleCnt="34">
        <dgm:presLayoutVars>
          <dgm:chPref val="3"/>
        </dgm:presLayoutVars>
      </dgm:prSet>
      <dgm:spPr/>
    </dgm:pt>
    <dgm:pt modelId="{4F8BB049-8A50-4215-BA2E-453F316CD29B}" type="pres">
      <dgm:prSet presAssocID="{6E0D5694-641A-4C7B-9042-C54C4AC4B3D0}" presName="rootConnector" presStyleLbl="node3" presStyleIdx="5" presStyleCnt="34"/>
      <dgm:spPr/>
    </dgm:pt>
    <dgm:pt modelId="{8B6095CF-0BC2-4F09-ACE3-0D8AB8E6C1E4}" type="pres">
      <dgm:prSet presAssocID="{6E0D5694-641A-4C7B-9042-C54C4AC4B3D0}" presName="hierChild4" presStyleCnt="0"/>
      <dgm:spPr/>
    </dgm:pt>
    <dgm:pt modelId="{BBE6116A-7771-4275-8E27-D1ED2685E16F}" type="pres">
      <dgm:prSet presAssocID="{6E0D5694-641A-4C7B-9042-C54C4AC4B3D0}" presName="hierChild5" presStyleCnt="0"/>
      <dgm:spPr/>
    </dgm:pt>
    <dgm:pt modelId="{B552A244-9B15-44B3-ACB5-478BB5783111}" type="pres">
      <dgm:prSet presAssocID="{080728BC-4B42-4BA1-BDA2-49CDD8199CD4}" presName="Name37" presStyleLbl="parChTrans1D3" presStyleIdx="6" presStyleCnt="34"/>
      <dgm:spPr/>
    </dgm:pt>
    <dgm:pt modelId="{C2E93715-ED70-48B8-9ADD-A76CE7192608}" type="pres">
      <dgm:prSet presAssocID="{A6320719-64CD-4C43-98D8-B5B1614A935E}" presName="hierRoot2" presStyleCnt="0">
        <dgm:presLayoutVars>
          <dgm:hierBranch val="init"/>
        </dgm:presLayoutVars>
      </dgm:prSet>
      <dgm:spPr/>
    </dgm:pt>
    <dgm:pt modelId="{30C092E7-276D-4275-BF32-2E70E47E577A}" type="pres">
      <dgm:prSet presAssocID="{A6320719-64CD-4C43-98D8-B5B1614A935E}" presName="rootComposite" presStyleCnt="0"/>
      <dgm:spPr/>
    </dgm:pt>
    <dgm:pt modelId="{D3587568-8DB5-4392-A670-C0BF91AF0004}" type="pres">
      <dgm:prSet presAssocID="{A6320719-64CD-4C43-98D8-B5B1614A935E}" presName="rootText" presStyleLbl="node3" presStyleIdx="6" presStyleCnt="34">
        <dgm:presLayoutVars>
          <dgm:chPref val="3"/>
        </dgm:presLayoutVars>
      </dgm:prSet>
      <dgm:spPr/>
    </dgm:pt>
    <dgm:pt modelId="{50D7970D-DDA2-4A02-9B01-49BEFC845B11}" type="pres">
      <dgm:prSet presAssocID="{A6320719-64CD-4C43-98D8-B5B1614A935E}" presName="rootConnector" presStyleLbl="node3" presStyleIdx="6" presStyleCnt="34"/>
      <dgm:spPr/>
    </dgm:pt>
    <dgm:pt modelId="{2A68FCD2-6E1C-4392-A05F-935AF3620C48}" type="pres">
      <dgm:prSet presAssocID="{A6320719-64CD-4C43-98D8-B5B1614A935E}" presName="hierChild4" presStyleCnt="0"/>
      <dgm:spPr/>
    </dgm:pt>
    <dgm:pt modelId="{8CB2119D-F16D-4A8E-8D1B-E1ABF529B44F}" type="pres">
      <dgm:prSet presAssocID="{A6320719-64CD-4C43-98D8-B5B1614A935E}" presName="hierChild5" presStyleCnt="0"/>
      <dgm:spPr/>
    </dgm:pt>
    <dgm:pt modelId="{4A64148F-43BB-4D39-AA4B-1F07C92CF7A1}" type="pres">
      <dgm:prSet presAssocID="{17B222C2-5183-4905-BEC6-3950BAC24355}" presName="hierChild5" presStyleCnt="0"/>
      <dgm:spPr/>
    </dgm:pt>
    <dgm:pt modelId="{C079419C-77BD-4DB8-8274-72A04877829B}" type="pres">
      <dgm:prSet presAssocID="{323ECA33-D882-421D-BAD1-391A71AB96D2}" presName="Name37" presStyleLbl="parChTrans1D2" presStyleIdx="1" presStyleCnt="7"/>
      <dgm:spPr/>
    </dgm:pt>
    <dgm:pt modelId="{262EB1E0-B89B-49A3-B839-A31AACDF33DA}" type="pres">
      <dgm:prSet presAssocID="{7630DF86-8A7C-4CC2-8CA8-ABF6274F1799}" presName="hierRoot2" presStyleCnt="0">
        <dgm:presLayoutVars>
          <dgm:hierBranch val="init"/>
        </dgm:presLayoutVars>
      </dgm:prSet>
      <dgm:spPr/>
    </dgm:pt>
    <dgm:pt modelId="{8D69B294-5BAF-4F3A-904E-CB4B36913EA3}" type="pres">
      <dgm:prSet presAssocID="{7630DF86-8A7C-4CC2-8CA8-ABF6274F1799}" presName="rootComposite" presStyleCnt="0"/>
      <dgm:spPr/>
    </dgm:pt>
    <dgm:pt modelId="{B195E027-FFDC-47A0-B16D-934459D22DD3}" type="pres">
      <dgm:prSet presAssocID="{7630DF86-8A7C-4CC2-8CA8-ABF6274F1799}" presName="rootText" presStyleLbl="node2" presStyleIdx="1" presStyleCnt="7">
        <dgm:presLayoutVars>
          <dgm:chPref val="3"/>
        </dgm:presLayoutVars>
      </dgm:prSet>
      <dgm:spPr/>
    </dgm:pt>
    <dgm:pt modelId="{F0C1A1E3-6B50-4283-81D0-D80323A54A2B}" type="pres">
      <dgm:prSet presAssocID="{7630DF86-8A7C-4CC2-8CA8-ABF6274F1799}" presName="rootConnector" presStyleLbl="node2" presStyleIdx="1" presStyleCnt="7"/>
      <dgm:spPr/>
    </dgm:pt>
    <dgm:pt modelId="{AA288D80-AB11-4776-9F26-6610A71FED38}" type="pres">
      <dgm:prSet presAssocID="{7630DF86-8A7C-4CC2-8CA8-ABF6274F1799}" presName="hierChild4" presStyleCnt="0"/>
      <dgm:spPr/>
    </dgm:pt>
    <dgm:pt modelId="{E0F988BC-EFE0-4162-B859-FE1C17F3DBEC}" type="pres">
      <dgm:prSet presAssocID="{C9EEBEB8-0FDA-424A-B36F-0B3ABFF9E888}" presName="Name37" presStyleLbl="parChTrans1D3" presStyleIdx="7" presStyleCnt="34"/>
      <dgm:spPr/>
    </dgm:pt>
    <dgm:pt modelId="{ACCD9695-BA0E-47A7-BF09-9B75E08ACEA6}" type="pres">
      <dgm:prSet presAssocID="{AD31CA26-5208-496E-815F-673407C0C31D}" presName="hierRoot2" presStyleCnt="0">
        <dgm:presLayoutVars>
          <dgm:hierBranch val="init"/>
        </dgm:presLayoutVars>
      </dgm:prSet>
      <dgm:spPr/>
    </dgm:pt>
    <dgm:pt modelId="{0F28F90A-6B5B-449B-9A41-277F267E5CF5}" type="pres">
      <dgm:prSet presAssocID="{AD31CA26-5208-496E-815F-673407C0C31D}" presName="rootComposite" presStyleCnt="0"/>
      <dgm:spPr/>
    </dgm:pt>
    <dgm:pt modelId="{327042CB-A9C1-4BE8-8747-EF8B5A82DA03}" type="pres">
      <dgm:prSet presAssocID="{AD31CA26-5208-496E-815F-673407C0C31D}" presName="rootText" presStyleLbl="node3" presStyleIdx="7" presStyleCnt="34">
        <dgm:presLayoutVars>
          <dgm:chPref val="3"/>
        </dgm:presLayoutVars>
      </dgm:prSet>
      <dgm:spPr/>
    </dgm:pt>
    <dgm:pt modelId="{378A9E07-49B7-4FA0-B8E4-6FA67D56AA6B}" type="pres">
      <dgm:prSet presAssocID="{AD31CA26-5208-496E-815F-673407C0C31D}" presName="rootConnector" presStyleLbl="node3" presStyleIdx="7" presStyleCnt="34"/>
      <dgm:spPr/>
    </dgm:pt>
    <dgm:pt modelId="{91B60FE5-94EF-4E50-BAEA-83D1348E44E7}" type="pres">
      <dgm:prSet presAssocID="{AD31CA26-5208-496E-815F-673407C0C31D}" presName="hierChild4" presStyleCnt="0"/>
      <dgm:spPr/>
    </dgm:pt>
    <dgm:pt modelId="{9D3F75B7-471C-4F59-ABCB-FCE3B9DFAD8A}" type="pres">
      <dgm:prSet presAssocID="{AD31CA26-5208-496E-815F-673407C0C31D}" presName="hierChild5" presStyleCnt="0"/>
      <dgm:spPr/>
    </dgm:pt>
    <dgm:pt modelId="{CE53ECCF-B040-4C2B-B9B8-594057C79253}" type="pres">
      <dgm:prSet presAssocID="{9AB8235D-F591-49E2-A3A6-70F8880F17A6}" presName="Name37" presStyleLbl="parChTrans1D3" presStyleIdx="8" presStyleCnt="34"/>
      <dgm:spPr/>
    </dgm:pt>
    <dgm:pt modelId="{4431FB7B-4B23-427E-A956-4E47095D88D9}" type="pres">
      <dgm:prSet presAssocID="{F543F4CC-680C-4553-ABA2-D744C167576B}" presName="hierRoot2" presStyleCnt="0">
        <dgm:presLayoutVars>
          <dgm:hierBranch val="init"/>
        </dgm:presLayoutVars>
      </dgm:prSet>
      <dgm:spPr/>
    </dgm:pt>
    <dgm:pt modelId="{AEEF9661-E463-480D-B29C-622412FDD200}" type="pres">
      <dgm:prSet presAssocID="{F543F4CC-680C-4553-ABA2-D744C167576B}" presName="rootComposite" presStyleCnt="0"/>
      <dgm:spPr/>
    </dgm:pt>
    <dgm:pt modelId="{90E39A7C-BB0B-4D21-922C-FD73C7A19D01}" type="pres">
      <dgm:prSet presAssocID="{F543F4CC-680C-4553-ABA2-D744C167576B}" presName="rootText" presStyleLbl="node3" presStyleIdx="8" presStyleCnt="34">
        <dgm:presLayoutVars>
          <dgm:chPref val="3"/>
        </dgm:presLayoutVars>
      </dgm:prSet>
      <dgm:spPr/>
    </dgm:pt>
    <dgm:pt modelId="{E21F21BE-0223-4442-BEF2-3E038EA5C5D4}" type="pres">
      <dgm:prSet presAssocID="{F543F4CC-680C-4553-ABA2-D744C167576B}" presName="rootConnector" presStyleLbl="node3" presStyleIdx="8" presStyleCnt="34"/>
      <dgm:spPr/>
    </dgm:pt>
    <dgm:pt modelId="{0D040A01-1D04-486F-B07F-A1605D9ECD3E}" type="pres">
      <dgm:prSet presAssocID="{F543F4CC-680C-4553-ABA2-D744C167576B}" presName="hierChild4" presStyleCnt="0"/>
      <dgm:spPr/>
    </dgm:pt>
    <dgm:pt modelId="{64419918-29AE-4B44-8B86-32FBC81985CF}" type="pres">
      <dgm:prSet presAssocID="{F543F4CC-680C-4553-ABA2-D744C167576B}" presName="hierChild5" presStyleCnt="0"/>
      <dgm:spPr/>
    </dgm:pt>
    <dgm:pt modelId="{55870CD4-7586-4B18-BEDC-AD25FBFEFC7E}" type="pres">
      <dgm:prSet presAssocID="{2DB64204-3642-43C2-8610-89AB3DD22929}" presName="Name37" presStyleLbl="parChTrans1D3" presStyleIdx="9" presStyleCnt="34"/>
      <dgm:spPr/>
    </dgm:pt>
    <dgm:pt modelId="{2096F667-9B69-4F76-9153-3AB448570107}" type="pres">
      <dgm:prSet presAssocID="{C7668C7B-7E85-432A-8416-B9F094DDA392}" presName="hierRoot2" presStyleCnt="0">
        <dgm:presLayoutVars>
          <dgm:hierBranch val="init"/>
        </dgm:presLayoutVars>
      </dgm:prSet>
      <dgm:spPr/>
    </dgm:pt>
    <dgm:pt modelId="{EA6AD13D-3EA6-46C0-8DFE-CB90DE47F2A5}" type="pres">
      <dgm:prSet presAssocID="{C7668C7B-7E85-432A-8416-B9F094DDA392}" presName="rootComposite" presStyleCnt="0"/>
      <dgm:spPr/>
    </dgm:pt>
    <dgm:pt modelId="{6B27D13C-38C3-40ED-A2F0-587DB59D457C}" type="pres">
      <dgm:prSet presAssocID="{C7668C7B-7E85-432A-8416-B9F094DDA392}" presName="rootText" presStyleLbl="node3" presStyleIdx="9" presStyleCnt="34">
        <dgm:presLayoutVars>
          <dgm:chPref val="3"/>
        </dgm:presLayoutVars>
      </dgm:prSet>
      <dgm:spPr/>
    </dgm:pt>
    <dgm:pt modelId="{BA11861D-3B3D-42D1-82E7-774C045F7440}" type="pres">
      <dgm:prSet presAssocID="{C7668C7B-7E85-432A-8416-B9F094DDA392}" presName="rootConnector" presStyleLbl="node3" presStyleIdx="9" presStyleCnt="34"/>
      <dgm:spPr/>
    </dgm:pt>
    <dgm:pt modelId="{FE49AA68-DB63-42CB-8814-5CE1CAC6C74B}" type="pres">
      <dgm:prSet presAssocID="{C7668C7B-7E85-432A-8416-B9F094DDA392}" presName="hierChild4" presStyleCnt="0"/>
      <dgm:spPr/>
    </dgm:pt>
    <dgm:pt modelId="{F352DE88-3AF7-4740-8D6E-1859820E5A5B}" type="pres">
      <dgm:prSet presAssocID="{C7668C7B-7E85-432A-8416-B9F094DDA392}" presName="hierChild5" presStyleCnt="0"/>
      <dgm:spPr/>
    </dgm:pt>
    <dgm:pt modelId="{FC77E9FD-FD9A-403B-AFE5-1487A8BB95E6}" type="pres">
      <dgm:prSet presAssocID="{FB64EC19-6FAF-46B1-93A5-F42C93039467}" presName="Name37" presStyleLbl="parChTrans1D3" presStyleIdx="10" presStyleCnt="34"/>
      <dgm:spPr/>
    </dgm:pt>
    <dgm:pt modelId="{1576041F-30E4-492A-8979-37B98E93CFA2}" type="pres">
      <dgm:prSet presAssocID="{498CE6A1-81AB-46EC-B656-D776AD4A6DBE}" presName="hierRoot2" presStyleCnt="0">
        <dgm:presLayoutVars>
          <dgm:hierBranch val="init"/>
        </dgm:presLayoutVars>
      </dgm:prSet>
      <dgm:spPr/>
    </dgm:pt>
    <dgm:pt modelId="{856A0A47-4E0B-4CC2-A318-803A00631E90}" type="pres">
      <dgm:prSet presAssocID="{498CE6A1-81AB-46EC-B656-D776AD4A6DBE}" presName="rootComposite" presStyleCnt="0"/>
      <dgm:spPr/>
    </dgm:pt>
    <dgm:pt modelId="{05EEDE7A-9539-4805-9EFF-34F25E514086}" type="pres">
      <dgm:prSet presAssocID="{498CE6A1-81AB-46EC-B656-D776AD4A6DBE}" presName="rootText" presStyleLbl="node3" presStyleIdx="10" presStyleCnt="34">
        <dgm:presLayoutVars>
          <dgm:chPref val="3"/>
        </dgm:presLayoutVars>
      </dgm:prSet>
      <dgm:spPr/>
    </dgm:pt>
    <dgm:pt modelId="{2B0BD912-5D23-4C3D-B4CF-9B8F1271BA43}" type="pres">
      <dgm:prSet presAssocID="{498CE6A1-81AB-46EC-B656-D776AD4A6DBE}" presName="rootConnector" presStyleLbl="node3" presStyleIdx="10" presStyleCnt="34"/>
      <dgm:spPr/>
    </dgm:pt>
    <dgm:pt modelId="{AEAF2E3D-6F74-42A4-B63D-BDD833F2F221}" type="pres">
      <dgm:prSet presAssocID="{498CE6A1-81AB-46EC-B656-D776AD4A6DBE}" presName="hierChild4" presStyleCnt="0"/>
      <dgm:spPr/>
    </dgm:pt>
    <dgm:pt modelId="{393FEF5A-FCCD-44F4-A1A6-66CF35515009}" type="pres">
      <dgm:prSet presAssocID="{498CE6A1-81AB-46EC-B656-D776AD4A6DBE}" presName="hierChild5" presStyleCnt="0"/>
      <dgm:spPr/>
    </dgm:pt>
    <dgm:pt modelId="{251BC79A-D92A-41F6-9CE5-9253EEE8E624}" type="pres">
      <dgm:prSet presAssocID="{D07948FA-0B8C-4FCA-901A-AF95187F2971}" presName="Name37" presStyleLbl="parChTrans1D3" presStyleIdx="11" presStyleCnt="34"/>
      <dgm:spPr/>
    </dgm:pt>
    <dgm:pt modelId="{8CDD9F9A-2777-41A6-B015-6A91024A26B6}" type="pres">
      <dgm:prSet presAssocID="{6A68F6B4-2E53-4139-B376-AFDF903B97C6}" presName="hierRoot2" presStyleCnt="0">
        <dgm:presLayoutVars>
          <dgm:hierBranch val="init"/>
        </dgm:presLayoutVars>
      </dgm:prSet>
      <dgm:spPr/>
    </dgm:pt>
    <dgm:pt modelId="{E551BDD3-D565-49A8-8202-7E160FF1A19A}" type="pres">
      <dgm:prSet presAssocID="{6A68F6B4-2E53-4139-B376-AFDF903B97C6}" presName="rootComposite" presStyleCnt="0"/>
      <dgm:spPr/>
    </dgm:pt>
    <dgm:pt modelId="{104C221E-BFF5-4337-92AB-C6E8DB02519D}" type="pres">
      <dgm:prSet presAssocID="{6A68F6B4-2E53-4139-B376-AFDF903B97C6}" presName="rootText" presStyleLbl="node3" presStyleIdx="11" presStyleCnt="34">
        <dgm:presLayoutVars>
          <dgm:chPref val="3"/>
        </dgm:presLayoutVars>
      </dgm:prSet>
      <dgm:spPr/>
    </dgm:pt>
    <dgm:pt modelId="{F91AAC0C-1192-412B-8618-B4BB20B12390}" type="pres">
      <dgm:prSet presAssocID="{6A68F6B4-2E53-4139-B376-AFDF903B97C6}" presName="rootConnector" presStyleLbl="node3" presStyleIdx="11" presStyleCnt="34"/>
      <dgm:spPr/>
    </dgm:pt>
    <dgm:pt modelId="{35846850-8A11-40A2-9435-B85BD1AB6BE1}" type="pres">
      <dgm:prSet presAssocID="{6A68F6B4-2E53-4139-B376-AFDF903B97C6}" presName="hierChild4" presStyleCnt="0"/>
      <dgm:spPr/>
    </dgm:pt>
    <dgm:pt modelId="{AA26AE35-1E22-436A-AD2A-B4648C0339B6}" type="pres">
      <dgm:prSet presAssocID="{6A68F6B4-2E53-4139-B376-AFDF903B97C6}" presName="hierChild5" presStyleCnt="0"/>
      <dgm:spPr/>
    </dgm:pt>
    <dgm:pt modelId="{3171207E-3A24-4358-8F01-FD74A75A06C1}" type="pres">
      <dgm:prSet presAssocID="{7630DF86-8A7C-4CC2-8CA8-ABF6274F1799}" presName="hierChild5" presStyleCnt="0"/>
      <dgm:spPr/>
    </dgm:pt>
    <dgm:pt modelId="{392592E6-BDC0-4B4D-979E-DEFCEA0F3B58}" type="pres">
      <dgm:prSet presAssocID="{78D41BEC-73B3-489C-8C23-0BBA5C9EFD21}" presName="Name37" presStyleLbl="parChTrans1D2" presStyleIdx="2" presStyleCnt="7"/>
      <dgm:spPr/>
    </dgm:pt>
    <dgm:pt modelId="{C10A936D-5080-4309-9BFB-C76007C716D8}" type="pres">
      <dgm:prSet presAssocID="{5705EDBA-7005-421F-A9D0-78C94D76BBC6}" presName="hierRoot2" presStyleCnt="0">
        <dgm:presLayoutVars>
          <dgm:hierBranch val="init"/>
        </dgm:presLayoutVars>
      </dgm:prSet>
      <dgm:spPr/>
    </dgm:pt>
    <dgm:pt modelId="{11590316-B5DA-4316-BF4C-B2C682F7EB7B}" type="pres">
      <dgm:prSet presAssocID="{5705EDBA-7005-421F-A9D0-78C94D76BBC6}" presName="rootComposite" presStyleCnt="0"/>
      <dgm:spPr/>
    </dgm:pt>
    <dgm:pt modelId="{4BC857DC-0F6B-4CAE-9107-4C4A20570089}" type="pres">
      <dgm:prSet presAssocID="{5705EDBA-7005-421F-A9D0-78C94D76BBC6}" presName="rootText" presStyleLbl="node2" presStyleIdx="2" presStyleCnt="7">
        <dgm:presLayoutVars>
          <dgm:chPref val="3"/>
        </dgm:presLayoutVars>
      </dgm:prSet>
      <dgm:spPr/>
    </dgm:pt>
    <dgm:pt modelId="{52F906A2-952F-433E-8209-029065E05ED3}" type="pres">
      <dgm:prSet presAssocID="{5705EDBA-7005-421F-A9D0-78C94D76BBC6}" presName="rootConnector" presStyleLbl="node2" presStyleIdx="2" presStyleCnt="7"/>
      <dgm:spPr/>
    </dgm:pt>
    <dgm:pt modelId="{7BAC0956-2875-4C2F-BE68-A40DBAC2C1B7}" type="pres">
      <dgm:prSet presAssocID="{5705EDBA-7005-421F-A9D0-78C94D76BBC6}" presName="hierChild4" presStyleCnt="0"/>
      <dgm:spPr/>
    </dgm:pt>
    <dgm:pt modelId="{D54E3652-B0D4-4E8C-9845-852FF2847A61}" type="pres">
      <dgm:prSet presAssocID="{E44A38AC-F85D-4318-B158-7601BCCB18A2}" presName="Name37" presStyleLbl="parChTrans1D3" presStyleIdx="12" presStyleCnt="34"/>
      <dgm:spPr/>
    </dgm:pt>
    <dgm:pt modelId="{1DB584CA-C99E-4398-8E8D-245991765C60}" type="pres">
      <dgm:prSet presAssocID="{9CC52428-F73C-417F-806A-202A1BF2BEE0}" presName="hierRoot2" presStyleCnt="0">
        <dgm:presLayoutVars>
          <dgm:hierBranch val="init"/>
        </dgm:presLayoutVars>
      </dgm:prSet>
      <dgm:spPr/>
    </dgm:pt>
    <dgm:pt modelId="{4B11B82B-EF85-4564-894A-44D4AA3412F6}" type="pres">
      <dgm:prSet presAssocID="{9CC52428-F73C-417F-806A-202A1BF2BEE0}" presName="rootComposite" presStyleCnt="0"/>
      <dgm:spPr/>
    </dgm:pt>
    <dgm:pt modelId="{272F9FEE-C731-47FF-9ACA-1AF26AA5D9C2}" type="pres">
      <dgm:prSet presAssocID="{9CC52428-F73C-417F-806A-202A1BF2BEE0}" presName="rootText" presStyleLbl="node3" presStyleIdx="12" presStyleCnt="34">
        <dgm:presLayoutVars>
          <dgm:chPref val="3"/>
        </dgm:presLayoutVars>
      </dgm:prSet>
      <dgm:spPr/>
    </dgm:pt>
    <dgm:pt modelId="{87E7FE05-C509-4CB4-9F39-E88D1D302944}" type="pres">
      <dgm:prSet presAssocID="{9CC52428-F73C-417F-806A-202A1BF2BEE0}" presName="rootConnector" presStyleLbl="node3" presStyleIdx="12" presStyleCnt="34"/>
      <dgm:spPr/>
    </dgm:pt>
    <dgm:pt modelId="{8486B626-AFED-4694-ABE6-4FF92B9F462C}" type="pres">
      <dgm:prSet presAssocID="{9CC52428-F73C-417F-806A-202A1BF2BEE0}" presName="hierChild4" presStyleCnt="0"/>
      <dgm:spPr/>
    </dgm:pt>
    <dgm:pt modelId="{EA714F3F-5530-4843-9F38-74B34DBE0908}" type="pres">
      <dgm:prSet presAssocID="{9CC52428-F73C-417F-806A-202A1BF2BEE0}" presName="hierChild5" presStyleCnt="0"/>
      <dgm:spPr/>
    </dgm:pt>
    <dgm:pt modelId="{0FD2E6BF-9CDA-4DFA-8EA2-50C43117E139}" type="pres">
      <dgm:prSet presAssocID="{1BA3FCAF-1D31-4D44-860B-59CC313C3D73}" presName="Name37" presStyleLbl="parChTrans1D3" presStyleIdx="13" presStyleCnt="34"/>
      <dgm:spPr/>
    </dgm:pt>
    <dgm:pt modelId="{AB047CA9-2D1E-47FA-BB77-973AFBB861A4}" type="pres">
      <dgm:prSet presAssocID="{EF9A0FD4-55BD-449B-8DD7-8FDCCA4628C3}" presName="hierRoot2" presStyleCnt="0">
        <dgm:presLayoutVars>
          <dgm:hierBranch val="init"/>
        </dgm:presLayoutVars>
      </dgm:prSet>
      <dgm:spPr/>
    </dgm:pt>
    <dgm:pt modelId="{5013F03E-51B7-401D-A5A1-1568B9753BCD}" type="pres">
      <dgm:prSet presAssocID="{EF9A0FD4-55BD-449B-8DD7-8FDCCA4628C3}" presName="rootComposite" presStyleCnt="0"/>
      <dgm:spPr/>
    </dgm:pt>
    <dgm:pt modelId="{3B59041E-4013-4616-B9F5-4C7AD182BA19}" type="pres">
      <dgm:prSet presAssocID="{EF9A0FD4-55BD-449B-8DD7-8FDCCA4628C3}" presName="rootText" presStyleLbl="node3" presStyleIdx="13" presStyleCnt="34">
        <dgm:presLayoutVars>
          <dgm:chPref val="3"/>
        </dgm:presLayoutVars>
      </dgm:prSet>
      <dgm:spPr/>
    </dgm:pt>
    <dgm:pt modelId="{34D7736E-6588-4A7A-A1C6-B6CFA891CAC7}" type="pres">
      <dgm:prSet presAssocID="{EF9A0FD4-55BD-449B-8DD7-8FDCCA4628C3}" presName="rootConnector" presStyleLbl="node3" presStyleIdx="13" presStyleCnt="34"/>
      <dgm:spPr/>
    </dgm:pt>
    <dgm:pt modelId="{24965EE9-0688-464C-94F0-DFF366458544}" type="pres">
      <dgm:prSet presAssocID="{EF9A0FD4-55BD-449B-8DD7-8FDCCA4628C3}" presName="hierChild4" presStyleCnt="0"/>
      <dgm:spPr/>
    </dgm:pt>
    <dgm:pt modelId="{B1C225A9-5AB9-42B2-8237-12C115489E5E}" type="pres">
      <dgm:prSet presAssocID="{EF9A0FD4-55BD-449B-8DD7-8FDCCA4628C3}" presName="hierChild5" presStyleCnt="0"/>
      <dgm:spPr/>
    </dgm:pt>
    <dgm:pt modelId="{A79E0AA9-48E7-4CD7-8A39-8C4DA999E7C7}" type="pres">
      <dgm:prSet presAssocID="{83FECB28-8487-4510-A18C-1C7F1E6CCA17}" presName="Name37" presStyleLbl="parChTrans1D3" presStyleIdx="14" presStyleCnt="34"/>
      <dgm:spPr/>
    </dgm:pt>
    <dgm:pt modelId="{FB77F7C2-2378-4053-B6E7-919D393E5844}" type="pres">
      <dgm:prSet presAssocID="{4003C57B-96A3-4E1D-9D61-201EC04E7AED}" presName="hierRoot2" presStyleCnt="0">
        <dgm:presLayoutVars>
          <dgm:hierBranch val="init"/>
        </dgm:presLayoutVars>
      </dgm:prSet>
      <dgm:spPr/>
    </dgm:pt>
    <dgm:pt modelId="{CFEE2605-0A00-4141-8949-BDF6BC576E4F}" type="pres">
      <dgm:prSet presAssocID="{4003C57B-96A3-4E1D-9D61-201EC04E7AED}" presName="rootComposite" presStyleCnt="0"/>
      <dgm:spPr/>
    </dgm:pt>
    <dgm:pt modelId="{09980CC9-CF58-4723-8DDB-45040D6D7FDD}" type="pres">
      <dgm:prSet presAssocID="{4003C57B-96A3-4E1D-9D61-201EC04E7AED}" presName="rootText" presStyleLbl="node3" presStyleIdx="14" presStyleCnt="34">
        <dgm:presLayoutVars>
          <dgm:chPref val="3"/>
        </dgm:presLayoutVars>
      </dgm:prSet>
      <dgm:spPr/>
    </dgm:pt>
    <dgm:pt modelId="{5523013A-D639-4EDA-8BDA-BF068553408B}" type="pres">
      <dgm:prSet presAssocID="{4003C57B-96A3-4E1D-9D61-201EC04E7AED}" presName="rootConnector" presStyleLbl="node3" presStyleIdx="14" presStyleCnt="34"/>
      <dgm:spPr/>
    </dgm:pt>
    <dgm:pt modelId="{E6AE5D24-A340-4BD4-AD24-C5E7047C875C}" type="pres">
      <dgm:prSet presAssocID="{4003C57B-96A3-4E1D-9D61-201EC04E7AED}" presName="hierChild4" presStyleCnt="0"/>
      <dgm:spPr/>
    </dgm:pt>
    <dgm:pt modelId="{366D4785-F062-44CA-9F96-CF68F019C10D}" type="pres">
      <dgm:prSet presAssocID="{4003C57B-96A3-4E1D-9D61-201EC04E7AED}" presName="hierChild5" presStyleCnt="0"/>
      <dgm:spPr/>
    </dgm:pt>
    <dgm:pt modelId="{3401FA73-6D56-4740-88EC-93B231ED855D}" type="pres">
      <dgm:prSet presAssocID="{5705EDBA-7005-421F-A9D0-78C94D76BBC6}" presName="hierChild5" presStyleCnt="0"/>
      <dgm:spPr/>
    </dgm:pt>
    <dgm:pt modelId="{2C76FC30-4174-4AD2-B05A-3982168BBCE9}" type="pres">
      <dgm:prSet presAssocID="{F1752584-A495-43FD-AA6C-C597A80AD34D}" presName="Name37" presStyleLbl="parChTrans1D2" presStyleIdx="3" presStyleCnt="7"/>
      <dgm:spPr/>
    </dgm:pt>
    <dgm:pt modelId="{1725FA87-61D9-4651-BAE1-D1C9613E1EB4}" type="pres">
      <dgm:prSet presAssocID="{5331A469-E311-48BF-B36D-88B21EF91B23}" presName="hierRoot2" presStyleCnt="0">
        <dgm:presLayoutVars>
          <dgm:hierBranch val="init"/>
        </dgm:presLayoutVars>
      </dgm:prSet>
      <dgm:spPr/>
    </dgm:pt>
    <dgm:pt modelId="{A3412FD5-B404-48CA-A323-CEAE9CD89E1D}" type="pres">
      <dgm:prSet presAssocID="{5331A469-E311-48BF-B36D-88B21EF91B23}" presName="rootComposite" presStyleCnt="0"/>
      <dgm:spPr/>
    </dgm:pt>
    <dgm:pt modelId="{D02F9D5B-5629-41E2-B6C3-6294666FA303}" type="pres">
      <dgm:prSet presAssocID="{5331A469-E311-48BF-B36D-88B21EF91B23}" presName="rootText" presStyleLbl="node2" presStyleIdx="3" presStyleCnt="7">
        <dgm:presLayoutVars>
          <dgm:chPref val="3"/>
        </dgm:presLayoutVars>
      </dgm:prSet>
      <dgm:spPr/>
    </dgm:pt>
    <dgm:pt modelId="{CD4C907C-AF02-413D-966C-A62F3A2BD0E6}" type="pres">
      <dgm:prSet presAssocID="{5331A469-E311-48BF-B36D-88B21EF91B23}" presName="rootConnector" presStyleLbl="node2" presStyleIdx="3" presStyleCnt="7"/>
      <dgm:spPr/>
    </dgm:pt>
    <dgm:pt modelId="{E74DA85F-A64D-4854-B2B1-716FAC1D0148}" type="pres">
      <dgm:prSet presAssocID="{5331A469-E311-48BF-B36D-88B21EF91B23}" presName="hierChild4" presStyleCnt="0"/>
      <dgm:spPr/>
    </dgm:pt>
    <dgm:pt modelId="{3C28AC30-1598-4A96-BC31-9AF70BB152A4}" type="pres">
      <dgm:prSet presAssocID="{21D41987-ECD3-4625-B9F0-1F24076AE63E}" presName="Name37" presStyleLbl="parChTrans1D3" presStyleIdx="15" presStyleCnt="34"/>
      <dgm:spPr/>
    </dgm:pt>
    <dgm:pt modelId="{CD2F1860-89B4-4BDB-9225-BC0D40A2AE29}" type="pres">
      <dgm:prSet presAssocID="{6F088043-721C-429F-9B07-12EF0D5B12A8}" presName="hierRoot2" presStyleCnt="0">
        <dgm:presLayoutVars>
          <dgm:hierBranch val="init"/>
        </dgm:presLayoutVars>
      </dgm:prSet>
      <dgm:spPr/>
    </dgm:pt>
    <dgm:pt modelId="{C633F51C-26C2-4250-9D4F-85CC07379A7B}" type="pres">
      <dgm:prSet presAssocID="{6F088043-721C-429F-9B07-12EF0D5B12A8}" presName="rootComposite" presStyleCnt="0"/>
      <dgm:spPr/>
    </dgm:pt>
    <dgm:pt modelId="{0EFCB123-BF25-4C1B-A0ED-985051557F99}" type="pres">
      <dgm:prSet presAssocID="{6F088043-721C-429F-9B07-12EF0D5B12A8}" presName="rootText" presStyleLbl="node3" presStyleIdx="15" presStyleCnt="34">
        <dgm:presLayoutVars>
          <dgm:chPref val="3"/>
        </dgm:presLayoutVars>
      </dgm:prSet>
      <dgm:spPr/>
    </dgm:pt>
    <dgm:pt modelId="{1C4099B4-AC63-453C-8289-CFF5516407F2}" type="pres">
      <dgm:prSet presAssocID="{6F088043-721C-429F-9B07-12EF0D5B12A8}" presName="rootConnector" presStyleLbl="node3" presStyleIdx="15" presStyleCnt="34"/>
      <dgm:spPr/>
    </dgm:pt>
    <dgm:pt modelId="{07B576F4-9BA7-4EB1-B0B7-C6DAF3711CB2}" type="pres">
      <dgm:prSet presAssocID="{6F088043-721C-429F-9B07-12EF0D5B12A8}" presName="hierChild4" presStyleCnt="0"/>
      <dgm:spPr/>
    </dgm:pt>
    <dgm:pt modelId="{3B16C06C-2EBF-4023-89AA-3C0980272712}" type="pres">
      <dgm:prSet presAssocID="{6F088043-721C-429F-9B07-12EF0D5B12A8}" presName="hierChild5" presStyleCnt="0"/>
      <dgm:spPr/>
    </dgm:pt>
    <dgm:pt modelId="{B699296C-95F9-4C76-97E5-B8DF35222F36}" type="pres">
      <dgm:prSet presAssocID="{90FC3D37-F3B6-4D60-A21C-992F00E8FC29}" presName="Name37" presStyleLbl="parChTrans1D3" presStyleIdx="16" presStyleCnt="34"/>
      <dgm:spPr/>
    </dgm:pt>
    <dgm:pt modelId="{52790A6C-6E74-48ED-A6FC-0200C0E302D5}" type="pres">
      <dgm:prSet presAssocID="{F4FA552F-0193-4183-BC76-51D35F2E3284}" presName="hierRoot2" presStyleCnt="0">
        <dgm:presLayoutVars>
          <dgm:hierBranch val="init"/>
        </dgm:presLayoutVars>
      </dgm:prSet>
      <dgm:spPr/>
    </dgm:pt>
    <dgm:pt modelId="{6E1F259B-B23B-497F-BA29-C13045FA2806}" type="pres">
      <dgm:prSet presAssocID="{F4FA552F-0193-4183-BC76-51D35F2E3284}" presName="rootComposite" presStyleCnt="0"/>
      <dgm:spPr/>
    </dgm:pt>
    <dgm:pt modelId="{33F46DCD-C9A5-42A0-9170-EF5AACE01C88}" type="pres">
      <dgm:prSet presAssocID="{F4FA552F-0193-4183-BC76-51D35F2E3284}" presName="rootText" presStyleLbl="node3" presStyleIdx="16" presStyleCnt="34">
        <dgm:presLayoutVars>
          <dgm:chPref val="3"/>
        </dgm:presLayoutVars>
      </dgm:prSet>
      <dgm:spPr/>
    </dgm:pt>
    <dgm:pt modelId="{FD059DD2-7D75-4D71-A26B-8DB1028D3E5A}" type="pres">
      <dgm:prSet presAssocID="{F4FA552F-0193-4183-BC76-51D35F2E3284}" presName="rootConnector" presStyleLbl="node3" presStyleIdx="16" presStyleCnt="34"/>
      <dgm:spPr/>
    </dgm:pt>
    <dgm:pt modelId="{C29EB4CB-7010-45BA-B798-064BE5D6DAE5}" type="pres">
      <dgm:prSet presAssocID="{F4FA552F-0193-4183-BC76-51D35F2E3284}" presName="hierChild4" presStyleCnt="0"/>
      <dgm:spPr/>
    </dgm:pt>
    <dgm:pt modelId="{46EBE2C3-0AAC-4DDA-A8DC-5A941F019380}" type="pres">
      <dgm:prSet presAssocID="{F4FA552F-0193-4183-BC76-51D35F2E3284}" presName="hierChild5" presStyleCnt="0"/>
      <dgm:spPr/>
    </dgm:pt>
    <dgm:pt modelId="{E2B8BFB4-AF04-440F-97D8-7A8ECF67CFCD}" type="pres">
      <dgm:prSet presAssocID="{B977CB01-1624-466C-9F69-890E4EE6FD26}" presName="Name37" presStyleLbl="parChTrans1D3" presStyleIdx="17" presStyleCnt="34"/>
      <dgm:spPr/>
    </dgm:pt>
    <dgm:pt modelId="{8C0E10C5-F44D-4DC8-BB42-D419EB153D4B}" type="pres">
      <dgm:prSet presAssocID="{DB973154-7F5B-4B96-8BFB-1742EDD110B7}" presName="hierRoot2" presStyleCnt="0">
        <dgm:presLayoutVars>
          <dgm:hierBranch val="init"/>
        </dgm:presLayoutVars>
      </dgm:prSet>
      <dgm:spPr/>
    </dgm:pt>
    <dgm:pt modelId="{0369E402-2478-4204-BF29-65BA1F2394B0}" type="pres">
      <dgm:prSet presAssocID="{DB973154-7F5B-4B96-8BFB-1742EDD110B7}" presName="rootComposite" presStyleCnt="0"/>
      <dgm:spPr/>
    </dgm:pt>
    <dgm:pt modelId="{D9A72BE5-51A5-4F93-B178-63D2FA1FEBDA}" type="pres">
      <dgm:prSet presAssocID="{DB973154-7F5B-4B96-8BFB-1742EDD110B7}" presName="rootText" presStyleLbl="node3" presStyleIdx="17" presStyleCnt="34">
        <dgm:presLayoutVars>
          <dgm:chPref val="3"/>
        </dgm:presLayoutVars>
      </dgm:prSet>
      <dgm:spPr/>
    </dgm:pt>
    <dgm:pt modelId="{BEA2B9A4-9BEA-41A0-8F57-AD5ABEF27CA1}" type="pres">
      <dgm:prSet presAssocID="{DB973154-7F5B-4B96-8BFB-1742EDD110B7}" presName="rootConnector" presStyleLbl="node3" presStyleIdx="17" presStyleCnt="34"/>
      <dgm:spPr/>
    </dgm:pt>
    <dgm:pt modelId="{E7CCE68A-7DFD-40F4-9099-1016E17358EA}" type="pres">
      <dgm:prSet presAssocID="{DB973154-7F5B-4B96-8BFB-1742EDD110B7}" presName="hierChild4" presStyleCnt="0"/>
      <dgm:spPr/>
    </dgm:pt>
    <dgm:pt modelId="{F46842DE-F14C-480F-B4D4-CB21CBA44727}" type="pres">
      <dgm:prSet presAssocID="{DB973154-7F5B-4B96-8BFB-1742EDD110B7}" presName="hierChild5" presStyleCnt="0"/>
      <dgm:spPr/>
    </dgm:pt>
    <dgm:pt modelId="{DEC1368A-7FFD-4E9C-A6EA-3078E1F53DD8}" type="pres">
      <dgm:prSet presAssocID="{6E43CD28-5BE0-482B-8D86-57BD541F6CD5}" presName="Name37" presStyleLbl="parChTrans1D3" presStyleIdx="18" presStyleCnt="34"/>
      <dgm:spPr/>
    </dgm:pt>
    <dgm:pt modelId="{A5F4253A-BF86-4E27-9E6E-0AF390BF4EC4}" type="pres">
      <dgm:prSet presAssocID="{1077855F-254C-4E0F-9848-D3BE4879C28E}" presName="hierRoot2" presStyleCnt="0">
        <dgm:presLayoutVars>
          <dgm:hierBranch val="init"/>
        </dgm:presLayoutVars>
      </dgm:prSet>
      <dgm:spPr/>
    </dgm:pt>
    <dgm:pt modelId="{1E109139-BDF9-4A70-AD14-C514AD50B628}" type="pres">
      <dgm:prSet presAssocID="{1077855F-254C-4E0F-9848-D3BE4879C28E}" presName="rootComposite" presStyleCnt="0"/>
      <dgm:spPr/>
    </dgm:pt>
    <dgm:pt modelId="{AA65B286-1BF5-483A-8B54-F1B63331BF6D}" type="pres">
      <dgm:prSet presAssocID="{1077855F-254C-4E0F-9848-D3BE4879C28E}" presName="rootText" presStyleLbl="node3" presStyleIdx="18" presStyleCnt="34">
        <dgm:presLayoutVars>
          <dgm:chPref val="3"/>
        </dgm:presLayoutVars>
      </dgm:prSet>
      <dgm:spPr/>
    </dgm:pt>
    <dgm:pt modelId="{B308398A-893A-4E47-A6F6-F0BA95CEB82E}" type="pres">
      <dgm:prSet presAssocID="{1077855F-254C-4E0F-9848-D3BE4879C28E}" presName="rootConnector" presStyleLbl="node3" presStyleIdx="18" presStyleCnt="34"/>
      <dgm:spPr/>
    </dgm:pt>
    <dgm:pt modelId="{55363A32-C466-4B39-82BC-E36C10FA1E59}" type="pres">
      <dgm:prSet presAssocID="{1077855F-254C-4E0F-9848-D3BE4879C28E}" presName="hierChild4" presStyleCnt="0"/>
      <dgm:spPr/>
    </dgm:pt>
    <dgm:pt modelId="{B8C3EFAC-CAAA-4AFE-B4E4-6A3AC77003BD}" type="pres">
      <dgm:prSet presAssocID="{1077855F-254C-4E0F-9848-D3BE4879C28E}" presName="hierChild5" presStyleCnt="0"/>
      <dgm:spPr/>
    </dgm:pt>
    <dgm:pt modelId="{29B92836-F3C4-443B-B57A-6BF3B3193982}" type="pres">
      <dgm:prSet presAssocID="{6157D023-6CBB-40D7-A55C-EBCF89062BC2}" presName="Name37" presStyleLbl="parChTrans1D3" presStyleIdx="19" presStyleCnt="34"/>
      <dgm:spPr/>
    </dgm:pt>
    <dgm:pt modelId="{C687F702-A870-4A4B-9185-B4C172E102A3}" type="pres">
      <dgm:prSet presAssocID="{334815F4-FB74-4143-A2A6-CA0F937DF735}" presName="hierRoot2" presStyleCnt="0">
        <dgm:presLayoutVars>
          <dgm:hierBranch val="init"/>
        </dgm:presLayoutVars>
      </dgm:prSet>
      <dgm:spPr/>
    </dgm:pt>
    <dgm:pt modelId="{D8D161F9-29B2-467B-BA20-40E0D5266E9D}" type="pres">
      <dgm:prSet presAssocID="{334815F4-FB74-4143-A2A6-CA0F937DF735}" presName="rootComposite" presStyleCnt="0"/>
      <dgm:spPr/>
    </dgm:pt>
    <dgm:pt modelId="{87016E48-2F2B-4985-8E83-9DC421F7FD9C}" type="pres">
      <dgm:prSet presAssocID="{334815F4-FB74-4143-A2A6-CA0F937DF735}" presName="rootText" presStyleLbl="node3" presStyleIdx="19" presStyleCnt="34">
        <dgm:presLayoutVars>
          <dgm:chPref val="3"/>
        </dgm:presLayoutVars>
      </dgm:prSet>
      <dgm:spPr/>
    </dgm:pt>
    <dgm:pt modelId="{4BE7243C-E258-42B1-9D26-FF88D2F07DF3}" type="pres">
      <dgm:prSet presAssocID="{334815F4-FB74-4143-A2A6-CA0F937DF735}" presName="rootConnector" presStyleLbl="node3" presStyleIdx="19" presStyleCnt="34"/>
      <dgm:spPr/>
    </dgm:pt>
    <dgm:pt modelId="{622E7DB9-BD10-4B6C-AA7C-8413B62B7AED}" type="pres">
      <dgm:prSet presAssocID="{334815F4-FB74-4143-A2A6-CA0F937DF735}" presName="hierChild4" presStyleCnt="0"/>
      <dgm:spPr/>
    </dgm:pt>
    <dgm:pt modelId="{C7DA4CC1-7A1B-4802-82AD-6E63A8C56C0A}" type="pres">
      <dgm:prSet presAssocID="{334815F4-FB74-4143-A2A6-CA0F937DF735}" presName="hierChild5" presStyleCnt="0"/>
      <dgm:spPr/>
    </dgm:pt>
    <dgm:pt modelId="{A630E150-2455-4B23-962D-728172F13597}" type="pres">
      <dgm:prSet presAssocID="{3F34F5E1-A4A0-494D-AAE5-55876E5B728D}" presName="Name37" presStyleLbl="parChTrans1D3" presStyleIdx="20" presStyleCnt="34"/>
      <dgm:spPr/>
    </dgm:pt>
    <dgm:pt modelId="{800E81D1-8616-4CC7-AE8F-3537D974CF09}" type="pres">
      <dgm:prSet presAssocID="{87109304-CF4B-4C2A-9424-ECBE7EA92BF6}" presName="hierRoot2" presStyleCnt="0">
        <dgm:presLayoutVars>
          <dgm:hierBranch val="init"/>
        </dgm:presLayoutVars>
      </dgm:prSet>
      <dgm:spPr/>
    </dgm:pt>
    <dgm:pt modelId="{A4AF01AD-93D3-45C1-8AE8-096D9E935EF6}" type="pres">
      <dgm:prSet presAssocID="{87109304-CF4B-4C2A-9424-ECBE7EA92BF6}" presName="rootComposite" presStyleCnt="0"/>
      <dgm:spPr/>
    </dgm:pt>
    <dgm:pt modelId="{E2D0131B-A187-45D0-93DC-4ADCF6E2E390}" type="pres">
      <dgm:prSet presAssocID="{87109304-CF4B-4C2A-9424-ECBE7EA92BF6}" presName="rootText" presStyleLbl="node3" presStyleIdx="20" presStyleCnt="34">
        <dgm:presLayoutVars>
          <dgm:chPref val="3"/>
        </dgm:presLayoutVars>
      </dgm:prSet>
      <dgm:spPr/>
    </dgm:pt>
    <dgm:pt modelId="{0A96CDEE-8AAC-4D8E-8107-19DAE56442D5}" type="pres">
      <dgm:prSet presAssocID="{87109304-CF4B-4C2A-9424-ECBE7EA92BF6}" presName="rootConnector" presStyleLbl="node3" presStyleIdx="20" presStyleCnt="34"/>
      <dgm:spPr/>
    </dgm:pt>
    <dgm:pt modelId="{55A4CBF9-92B1-407B-9CC0-1E63232AC2BB}" type="pres">
      <dgm:prSet presAssocID="{87109304-CF4B-4C2A-9424-ECBE7EA92BF6}" presName="hierChild4" presStyleCnt="0"/>
      <dgm:spPr/>
    </dgm:pt>
    <dgm:pt modelId="{A167D740-4F0F-4EE9-9DCE-5C905DAC48DE}" type="pres">
      <dgm:prSet presAssocID="{87109304-CF4B-4C2A-9424-ECBE7EA92BF6}" presName="hierChild5" presStyleCnt="0"/>
      <dgm:spPr/>
    </dgm:pt>
    <dgm:pt modelId="{3043C5CC-5961-4AAA-94B5-6ACB6BFCB031}" type="pres">
      <dgm:prSet presAssocID="{9B761750-4B0E-4BEA-BE11-F71C0EA39B71}" presName="Name37" presStyleLbl="parChTrans1D3" presStyleIdx="21" presStyleCnt="34"/>
      <dgm:spPr/>
    </dgm:pt>
    <dgm:pt modelId="{271E2950-40FA-4D6E-8C8A-57F80FF8C45D}" type="pres">
      <dgm:prSet presAssocID="{756844A5-509E-48E9-8132-1F47C5DC128E}" presName="hierRoot2" presStyleCnt="0">
        <dgm:presLayoutVars>
          <dgm:hierBranch val="init"/>
        </dgm:presLayoutVars>
      </dgm:prSet>
      <dgm:spPr/>
    </dgm:pt>
    <dgm:pt modelId="{B745D6CF-A7DA-48CF-9172-936BF5D6D29F}" type="pres">
      <dgm:prSet presAssocID="{756844A5-509E-48E9-8132-1F47C5DC128E}" presName="rootComposite" presStyleCnt="0"/>
      <dgm:spPr/>
    </dgm:pt>
    <dgm:pt modelId="{3AAD410D-7276-4350-95F7-278079920DA0}" type="pres">
      <dgm:prSet presAssocID="{756844A5-509E-48E9-8132-1F47C5DC128E}" presName="rootText" presStyleLbl="node3" presStyleIdx="21" presStyleCnt="34">
        <dgm:presLayoutVars>
          <dgm:chPref val="3"/>
        </dgm:presLayoutVars>
      </dgm:prSet>
      <dgm:spPr/>
    </dgm:pt>
    <dgm:pt modelId="{7A89AFA4-D880-4F0C-A73B-406AA10017CE}" type="pres">
      <dgm:prSet presAssocID="{756844A5-509E-48E9-8132-1F47C5DC128E}" presName="rootConnector" presStyleLbl="node3" presStyleIdx="21" presStyleCnt="34"/>
      <dgm:spPr/>
    </dgm:pt>
    <dgm:pt modelId="{574C35B9-7D43-4446-BA52-AF7D8354274F}" type="pres">
      <dgm:prSet presAssocID="{756844A5-509E-48E9-8132-1F47C5DC128E}" presName="hierChild4" presStyleCnt="0"/>
      <dgm:spPr/>
    </dgm:pt>
    <dgm:pt modelId="{B91391AF-B157-4576-AE2D-DBB2F2ECFF15}" type="pres">
      <dgm:prSet presAssocID="{756844A5-509E-48E9-8132-1F47C5DC128E}" presName="hierChild5" presStyleCnt="0"/>
      <dgm:spPr/>
    </dgm:pt>
    <dgm:pt modelId="{01141091-C816-4208-BE01-380EBA6F06A7}" type="pres">
      <dgm:prSet presAssocID="{5331A469-E311-48BF-B36D-88B21EF91B23}" presName="hierChild5" presStyleCnt="0"/>
      <dgm:spPr/>
    </dgm:pt>
    <dgm:pt modelId="{B356FF4B-8A42-40DC-90BB-2242BA655D0C}" type="pres">
      <dgm:prSet presAssocID="{57E96BEF-117F-4375-8939-CE55BE2EB833}" presName="Name37" presStyleLbl="parChTrans1D2" presStyleIdx="4" presStyleCnt="7"/>
      <dgm:spPr/>
    </dgm:pt>
    <dgm:pt modelId="{7324AB28-9C56-4DE2-BA85-573F272E015C}" type="pres">
      <dgm:prSet presAssocID="{ECB93FE6-6F54-439D-89F8-D5D508D575D3}" presName="hierRoot2" presStyleCnt="0">
        <dgm:presLayoutVars>
          <dgm:hierBranch val="init"/>
        </dgm:presLayoutVars>
      </dgm:prSet>
      <dgm:spPr/>
    </dgm:pt>
    <dgm:pt modelId="{C21489D1-02A4-4B55-8398-0AD57AC94D02}" type="pres">
      <dgm:prSet presAssocID="{ECB93FE6-6F54-439D-89F8-D5D508D575D3}" presName="rootComposite" presStyleCnt="0"/>
      <dgm:spPr/>
    </dgm:pt>
    <dgm:pt modelId="{8105B2AB-3EBC-4819-A789-E02EE0E68C7C}" type="pres">
      <dgm:prSet presAssocID="{ECB93FE6-6F54-439D-89F8-D5D508D575D3}" presName="rootText" presStyleLbl="node2" presStyleIdx="4" presStyleCnt="7">
        <dgm:presLayoutVars>
          <dgm:chPref val="3"/>
        </dgm:presLayoutVars>
      </dgm:prSet>
      <dgm:spPr/>
    </dgm:pt>
    <dgm:pt modelId="{597080CC-03B2-49FD-84B5-3C3C7BF1F179}" type="pres">
      <dgm:prSet presAssocID="{ECB93FE6-6F54-439D-89F8-D5D508D575D3}" presName="rootConnector" presStyleLbl="node2" presStyleIdx="4" presStyleCnt="7"/>
      <dgm:spPr/>
    </dgm:pt>
    <dgm:pt modelId="{1F8FE2DE-7764-412D-ABFA-D4F9273EBD2A}" type="pres">
      <dgm:prSet presAssocID="{ECB93FE6-6F54-439D-89F8-D5D508D575D3}" presName="hierChild4" presStyleCnt="0"/>
      <dgm:spPr/>
    </dgm:pt>
    <dgm:pt modelId="{CC04B877-502C-427C-9252-C914D3AED2BB}" type="pres">
      <dgm:prSet presAssocID="{245ADFED-B49C-4146-8E4F-F690EA4CBBA9}" presName="Name37" presStyleLbl="parChTrans1D3" presStyleIdx="22" presStyleCnt="34"/>
      <dgm:spPr/>
    </dgm:pt>
    <dgm:pt modelId="{7ADD7E9E-3955-4EA2-A508-6CFFF5E1E255}" type="pres">
      <dgm:prSet presAssocID="{E03AB6C0-F2F5-44AE-969F-0DC9929E3001}" presName="hierRoot2" presStyleCnt="0">
        <dgm:presLayoutVars>
          <dgm:hierBranch val="init"/>
        </dgm:presLayoutVars>
      </dgm:prSet>
      <dgm:spPr/>
    </dgm:pt>
    <dgm:pt modelId="{E89ED135-F361-43EB-8CAC-6498EF9FB7F8}" type="pres">
      <dgm:prSet presAssocID="{E03AB6C0-F2F5-44AE-969F-0DC9929E3001}" presName="rootComposite" presStyleCnt="0"/>
      <dgm:spPr/>
    </dgm:pt>
    <dgm:pt modelId="{FAF11BB1-8653-4F1F-9103-C900B63FE14D}" type="pres">
      <dgm:prSet presAssocID="{E03AB6C0-F2F5-44AE-969F-0DC9929E3001}" presName="rootText" presStyleLbl="node3" presStyleIdx="22" presStyleCnt="34">
        <dgm:presLayoutVars>
          <dgm:chPref val="3"/>
        </dgm:presLayoutVars>
      </dgm:prSet>
      <dgm:spPr/>
    </dgm:pt>
    <dgm:pt modelId="{614274BC-F953-4538-B32F-38FD6E42AFBC}" type="pres">
      <dgm:prSet presAssocID="{E03AB6C0-F2F5-44AE-969F-0DC9929E3001}" presName="rootConnector" presStyleLbl="node3" presStyleIdx="22" presStyleCnt="34"/>
      <dgm:spPr/>
    </dgm:pt>
    <dgm:pt modelId="{0E9E8251-E09A-4AAA-94AC-91641186F8FC}" type="pres">
      <dgm:prSet presAssocID="{E03AB6C0-F2F5-44AE-969F-0DC9929E3001}" presName="hierChild4" presStyleCnt="0"/>
      <dgm:spPr/>
    </dgm:pt>
    <dgm:pt modelId="{E5BD84C7-80C5-4158-A4C3-109F3437CB98}" type="pres">
      <dgm:prSet presAssocID="{E03AB6C0-F2F5-44AE-969F-0DC9929E3001}" presName="hierChild5" presStyleCnt="0"/>
      <dgm:spPr/>
    </dgm:pt>
    <dgm:pt modelId="{0726928B-9AC4-4438-A910-194E045488E9}" type="pres">
      <dgm:prSet presAssocID="{441A3EFF-9D78-4C47-BA4E-7F56D50FC47E}" presName="Name37" presStyleLbl="parChTrans1D3" presStyleIdx="23" presStyleCnt="34"/>
      <dgm:spPr/>
    </dgm:pt>
    <dgm:pt modelId="{4FD2B307-6D1B-46F5-9A28-3D36D064EA3D}" type="pres">
      <dgm:prSet presAssocID="{625FDBB4-8B93-46F0-8145-4DD255199CE3}" presName="hierRoot2" presStyleCnt="0">
        <dgm:presLayoutVars>
          <dgm:hierBranch val="init"/>
        </dgm:presLayoutVars>
      </dgm:prSet>
      <dgm:spPr/>
    </dgm:pt>
    <dgm:pt modelId="{4C6CE4A8-EAAC-4FD5-B270-59E008BB2A69}" type="pres">
      <dgm:prSet presAssocID="{625FDBB4-8B93-46F0-8145-4DD255199CE3}" presName="rootComposite" presStyleCnt="0"/>
      <dgm:spPr/>
    </dgm:pt>
    <dgm:pt modelId="{88CF70C7-91C2-4FBF-9622-3ED1C745DEC9}" type="pres">
      <dgm:prSet presAssocID="{625FDBB4-8B93-46F0-8145-4DD255199CE3}" presName="rootText" presStyleLbl="node3" presStyleIdx="23" presStyleCnt="34">
        <dgm:presLayoutVars>
          <dgm:chPref val="3"/>
        </dgm:presLayoutVars>
      </dgm:prSet>
      <dgm:spPr/>
    </dgm:pt>
    <dgm:pt modelId="{A6FDE000-5BCF-4E1D-9CB9-E20C22A03F8B}" type="pres">
      <dgm:prSet presAssocID="{625FDBB4-8B93-46F0-8145-4DD255199CE3}" presName="rootConnector" presStyleLbl="node3" presStyleIdx="23" presStyleCnt="34"/>
      <dgm:spPr/>
    </dgm:pt>
    <dgm:pt modelId="{1A3D4665-214E-418C-B366-0C4AF5ADC57D}" type="pres">
      <dgm:prSet presAssocID="{625FDBB4-8B93-46F0-8145-4DD255199CE3}" presName="hierChild4" presStyleCnt="0"/>
      <dgm:spPr/>
    </dgm:pt>
    <dgm:pt modelId="{EE24F56A-4091-4C84-881E-B361E5C10707}" type="pres">
      <dgm:prSet presAssocID="{625FDBB4-8B93-46F0-8145-4DD255199CE3}" presName="hierChild5" presStyleCnt="0"/>
      <dgm:spPr/>
    </dgm:pt>
    <dgm:pt modelId="{90455ED4-8D0A-4EE6-838B-8AC20509CE4E}" type="pres">
      <dgm:prSet presAssocID="{BB07B546-92B4-42C8-81E2-8F14D32ADAAB}" presName="Name37" presStyleLbl="parChTrans1D3" presStyleIdx="24" presStyleCnt="34"/>
      <dgm:spPr/>
    </dgm:pt>
    <dgm:pt modelId="{EDE823C2-5B75-4D68-98AC-73B8A2F300AC}" type="pres">
      <dgm:prSet presAssocID="{E8CDC8FD-D861-405F-B614-24A4FFAA6020}" presName="hierRoot2" presStyleCnt="0">
        <dgm:presLayoutVars>
          <dgm:hierBranch val="init"/>
        </dgm:presLayoutVars>
      </dgm:prSet>
      <dgm:spPr/>
    </dgm:pt>
    <dgm:pt modelId="{49B1EFC7-7F0D-4991-B4E6-5E5DE125A11A}" type="pres">
      <dgm:prSet presAssocID="{E8CDC8FD-D861-405F-B614-24A4FFAA6020}" presName="rootComposite" presStyleCnt="0"/>
      <dgm:spPr/>
    </dgm:pt>
    <dgm:pt modelId="{E8FB4D28-0CE8-4883-AECC-E85E00EA55F5}" type="pres">
      <dgm:prSet presAssocID="{E8CDC8FD-D861-405F-B614-24A4FFAA6020}" presName="rootText" presStyleLbl="node3" presStyleIdx="24" presStyleCnt="34">
        <dgm:presLayoutVars>
          <dgm:chPref val="3"/>
        </dgm:presLayoutVars>
      </dgm:prSet>
      <dgm:spPr/>
    </dgm:pt>
    <dgm:pt modelId="{6F02C2E7-7AD9-484D-A9D8-1DA516A93BA2}" type="pres">
      <dgm:prSet presAssocID="{E8CDC8FD-D861-405F-B614-24A4FFAA6020}" presName="rootConnector" presStyleLbl="node3" presStyleIdx="24" presStyleCnt="34"/>
      <dgm:spPr/>
    </dgm:pt>
    <dgm:pt modelId="{DF04B639-FE0B-4950-8419-718EE5A1E4D7}" type="pres">
      <dgm:prSet presAssocID="{E8CDC8FD-D861-405F-B614-24A4FFAA6020}" presName="hierChild4" presStyleCnt="0"/>
      <dgm:spPr/>
    </dgm:pt>
    <dgm:pt modelId="{985C8457-49B3-4BFE-80E0-966FC14E6518}" type="pres">
      <dgm:prSet presAssocID="{E8CDC8FD-D861-405F-B614-24A4FFAA6020}" presName="hierChild5" presStyleCnt="0"/>
      <dgm:spPr/>
    </dgm:pt>
    <dgm:pt modelId="{4F7491B4-9C63-4DC8-A249-0B237B30C737}" type="pres">
      <dgm:prSet presAssocID="{9EC40827-F017-4052-9619-12FDE8FE4FCC}" presName="Name37" presStyleLbl="parChTrans1D3" presStyleIdx="25" presStyleCnt="34"/>
      <dgm:spPr/>
    </dgm:pt>
    <dgm:pt modelId="{4C3FB4B1-E28C-498A-A7AD-977C8B9F674B}" type="pres">
      <dgm:prSet presAssocID="{88A862AD-A5A9-49E3-965A-8507D36649C2}" presName="hierRoot2" presStyleCnt="0">
        <dgm:presLayoutVars>
          <dgm:hierBranch val="init"/>
        </dgm:presLayoutVars>
      </dgm:prSet>
      <dgm:spPr/>
    </dgm:pt>
    <dgm:pt modelId="{82976370-F094-4B3C-B2F8-85EB1E61B113}" type="pres">
      <dgm:prSet presAssocID="{88A862AD-A5A9-49E3-965A-8507D36649C2}" presName="rootComposite" presStyleCnt="0"/>
      <dgm:spPr/>
    </dgm:pt>
    <dgm:pt modelId="{ADCF2EB8-7020-41A4-B491-8824061233BA}" type="pres">
      <dgm:prSet presAssocID="{88A862AD-A5A9-49E3-965A-8507D36649C2}" presName="rootText" presStyleLbl="node3" presStyleIdx="25" presStyleCnt="34">
        <dgm:presLayoutVars>
          <dgm:chPref val="3"/>
        </dgm:presLayoutVars>
      </dgm:prSet>
      <dgm:spPr/>
    </dgm:pt>
    <dgm:pt modelId="{5FA0B169-C9DD-4651-AB52-37B4E25AE6BB}" type="pres">
      <dgm:prSet presAssocID="{88A862AD-A5A9-49E3-965A-8507D36649C2}" presName="rootConnector" presStyleLbl="node3" presStyleIdx="25" presStyleCnt="34"/>
      <dgm:spPr/>
    </dgm:pt>
    <dgm:pt modelId="{5AC20FEF-7FD2-474A-8F1F-726F103A28F1}" type="pres">
      <dgm:prSet presAssocID="{88A862AD-A5A9-49E3-965A-8507D36649C2}" presName="hierChild4" presStyleCnt="0"/>
      <dgm:spPr/>
    </dgm:pt>
    <dgm:pt modelId="{A272AA4B-2BC9-4C8B-80F2-19E9A0B527FD}" type="pres">
      <dgm:prSet presAssocID="{88A862AD-A5A9-49E3-965A-8507D36649C2}" presName="hierChild5" presStyleCnt="0"/>
      <dgm:spPr/>
    </dgm:pt>
    <dgm:pt modelId="{E4BA463E-C244-4A06-99FB-E71CE3BEEEB4}" type="pres">
      <dgm:prSet presAssocID="{ECB93FE6-6F54-439D-89F8-D5D508D575D3}" presName="hierChild5" presStyleCnt="0"/>
      <dgm:spPr/>
    </dgm:pt>
    <dgm:pt modelId="{8FAE2031-5590-4475-8D44-DCE1DA9CBA1C}" type="pres">
      <dgm:prSet presAssocID="{9263883A-3C78-40BA-AC81-4AD963016A8E}" presName="Name37" presStyleLbl="parChTrans1D2" presStyleIdx="5" presStyleCnt="7"/>
      <dgm:spPr/>
    </dgm:pt>
    <dgm:pt modelId="{A590F1B8-4E26-49DA-8AAD-8A1659C447D1}" type="pres">
      <dgm:prSet presAssocID="{B16DF479-50DB-42C8-8574-9E68548FAB36}" presName="hierRoot2" presStyleCnt="0">
        <dgm:presLayoutVars>
          <dgm:hierBranch val="init"/>
        </dgm:presLayoutVars>
      </dgm:prSet>
      <dgm:spPr/>
    </dgm:pt>
    <dgm:pt modelId="{7A8767CA-8B2D-400E-8317-4751833A9C81}" type="pres">
      <dgm:prSet presAssocID="{B16DF479-50DB-42C8-8574-9E68548FAB36}" presName="rootComposite" presStyleCnt="0"/>
      <dgm:spPr/>
    </dgm:pt>
    <dgm:pt modelId="{F98FEACD-D003-4CDC-8372-706067A74DE2}" type="pres">
      <dgm:prSet presAssocID="{B16DF479-50DB-42C8-8574-9E68548FAB36}" presName="rootText" presStyleLbl="node2" presStyleIdx="5" presStyleCnt="7">
        <dgm:presLayoutVars>
          <dgm:chPref val="3"/>
        </dgm:presLayoutVars>
      </dgm:prSet>
      <dgm:spPr/>
    </dgm:pt>
    <dgm:pt modelId="{D82F6B20-B8FE-4AA1-8ACE-CAE0D4412E5A}" type="pres">
      <dgm:prSet presAssocID="{B16DF479-50DB-42C8-8574-9E68548FAB36}" presName="rootConnector" presStyleLbl="node2" presStyleIdx="5" presStyleCnt="7"/>
      <dgm:spPr/>
    </dgm:pt>
    <dgm:pt modelId="{4C77F8CA-6208-407D-8485-DC2B19980966}" type="pres">
      <dgm:prSet presAssocID="{B16DF479-50DB-42C8-8574-9E68548FAB36}" presName="hierChild4" presStyleCnt="0"/>
      <dgm:spPr/>
    </dgm:pt>
    <dgm:pt modelId="{D8E93491-8F3E-4085-B2C0-B043789E3566}" type="pres">
      <dgm:prSet presAssocID="{B1593AF8-96CF-489A-835D-EE7010750B88}" presName="Name37" presStyleLbl="parChTrans1D3" presStyleIdx="26" presStyleCnt="34"/>
      <dgm:spPr/>
    </dgm:pt>
    <dgm:pt modelId="{E431EB38-C00F-49EB-8EEE-D7BE7C67239A}" type="pres">
      <dgm:prSet presAssocID="{384C7705-AA70-4DA3-9825-45C6DEA14AFA}" presName="hierRoot2" presStyleCnt="0">
        <dgm:presLayoutVars>
          <dgm:hierBranch val="init"/>
        </dgm:presLayoutVars>
      </dgm:prSet>
      <dgm:spPr/>
    </dgm:pt>
    <dgm:pt modelId="{35FD30B2-7CF4-480A-AE18-5B8963B0F04F}" type="pres">
      <dgm:prSet presAssocID="{384C7705-AA70-4DA3-9825-45C6DEA14AFA}" presName="rootComposite" presStyleCnt="0"/>
      <dgm:spPr/>
    </dgm:pt>
    <dgm:pt modelId="{73BBE53E-D599-4CC9-8C79-2032CF914048}" type="pres">
      <dgm:prSet presAssocID="{384C7705-AA70-4DA3-9825-45C6DEA14AFA}" presName="rootText" presStyleLbl="node3" presStyleIdx="26" presStyleCnt="34">
        <dgm:presLayoutVars>
          <dgm:chPref val="3"/>
        </dgm:presLayoutVars>
      </dgm:prSet>
      <dgm:spPr/>
    </dgm:pt>
    <dgm:pt modelId="{0B55477C-F02E-40C2-9769-E73DEF5EB817}" type="pres">
      <dgm:prSet presAssocID="{384C7705-AA70-4DA3-9825-45C6DEA14AFA}" presName="rootConnector" presStyleLbl="node3" presStyleIdx="26" presStyleCnt="34"/>
      <dgm:spPr/>
    </dgm:pt>
    <dgm:pt modelId="{37C13BE1-B6AF-425D-B3BF-90480B4EDC95}" type="pres">
      <dgm:prSet presAssocID="{384C7705-AA70-4DA3-9825-45C6DEA14AFA}" presName="hierChild4" presStyleCnt="0"/>
      <dgm:spPr/>
    </dgm:pt>
    <dgm:pt modelId="{3401ACEE-166D-4D2A-818F-5D87E04B514C}" type="pres">
      <dgm:prSet presAssocID="{384C7705-AA70-4DA3-9825-45C6DEA14AFA}" presName="hierChild5" presStyleCnt="0"/>
      <dgm:spPr/>
    </dgm:pt>
    <dgm:pt modelId="{445DBBA0-1DC4-447D-925A-642A9D629918}" type="pres">
      <dgm:prSet presAssocID="{FD25A8B8-04AA-4CC7-AD3C-F59B3E5F2D87}" presName="Name37" presStyleLbl="parChTrans1D3" presStyleIdx="27" presStyleCnt="34"/>
      <dgm:spPr/>
    </dgm:pt>
    <dgm:pt modelId="{F492E35A-D85C-4A97-BDED-8E28242542DF}" type="pres">
      <dgm:prSet presAssocID="{6C59B609-8914-425D-A1B5-51383C560E1B}" presName="hierRoot2" presStyleCnt="0">
        <dgm:presLayoutVars>
          <dgm:hierBranch val="init"/>
        </dgm:presLayoutVars>
      </dgm:prSet>
      <dgm:spPr/>
    </dgm:pt>
    <dgm:pt modelId="{209A96F3-476A-45CA-9861-5A1A8CFEE191}" type="pres">
      <dgm:prSet presAssocID="{6C59B609-8914-425D-A1B5-51383C560E1B}" presName="rootComposite" presStyleCnt="0"/>
      <dgm:spPr/>
    </dgm:pt>
    <dgm:pt modelId="{7079D57F-E0DD-4B6C-93F7-1446721C5402}" type="pres">
      <dgm:prSet presAssocID="{6C59B609-8914-425D-A1B5-51383C560E1B}" presName="rootText" presStyleLbl="node3" presStyleIdx="27" presStyleCnt="34">
        <dgm:presLayoutVars>
          <dgm:chPref val="3"/>
        </dgm:presLayoutVars>
      </dgm:prSet>
      <dgm:spPr/>
    </dgm:pt>
    <dgm:pt modelId="{3B52BAB1-548E-42D5-8260-DB67A67FAF77}" type="pres">
      <dgm:prSet presAssocID="{6C59B609-8914-425D-A1B5-51383C560E1B}" presName="rootConnector" presStyleLbl="node3" presStyleIdx="27" presStyleCnt="34"/>
      <dgm:spPr/>
    </dgm:pt>
    <dgm:pt modelId="{68DEE903-ECB7-4AC6-9397-63D351A2EFA4}" type="pres">
      <dgm:prSet presAssocID="{6C59B609-8914-425D-A1B5-51383C560E1B}" presName="hierChild4" presStyleCnt="0"/>
      <dgm:spPr/>
    </dgm:pt>
    <dgm:pt modelId="{D95CA6BB-3B96-4643-BB7C-03F66F012AE5}" type="pres">
      <dgm:prSet presAssocID="{6C59B609-8914-425D-A1B5-51383C560E1B}" presName="hierChild5" presStyleCnt="0"/>
      <dgm:spPr/>
    </dgm:pt>
    <dgm:pt modelId="{9B58B786-557A-47E6-816D-680D75A4C9B7}" type="pres">
      <dgm:prSet presAssocID="{C59871E3-55CD-49F1-B2FC-318CCD8B3EF1}" presName="Name37" presStyleLbl="parChTrans1D3" presStyleIdx="28" presStyleCnt="34"/>
      <dgm:spPr/>
    </dgm:pt>
    <dgm:pt modelId="{DC228BCD-65D0-498E-A9D0-57D7C77AC4A2}" type="pres">
      <dgm:prSet presAssocID="{480FEB01-1863-40E4-A2FC-F738B8C68054}" presName="hierRoot2" presStyleCnt="0">
        <dgm:presLayoutVars>
          <dgm:hierBranch val="init"/>
        </dgm:presLayoutVars>
      </dgm:prSet>
      <dgm:spPr/>
    </dgm:pt>
    <dgm:pt modelId="{D15FAAF6-D7A8-44EE-8213-3A379433283A}" type="pres">
      <dgm:prSet presAssocID="{480FEB01-1863-40E4-A2FC-F738B8C68054}" presName="rootComposite" presStyleCnt="0"/>
      <dgm:spPr/>
    </dgm:pt>
    <dgm:pt modelId="{59D41A5E-7511-4379-9FE2-2F0491C4EEAF}" type="pres">
      <dgm:prSet presAssocID="{480FEB01-1863-40E4-A2FC-F738B8C68054}" presName="rootText" presStyleLbl="node3" presStyleIdx="28" presStyleCnt="34">
        <dgm:presLayoutVars>
          <dgm:chPref val="3"/>
        </dgm:presLayoutVars>
      </dgm:prSet>
      <dgm:spPr/>
    </dgm:pt>
    <dgm:pt modelId="{BBC8310C-0142-4825-9A8B-4DF563CE0FCC}" type="pres">
      <dgm:prSet presAssocID="{480FEB01-1863-40E4-A2FC-F738B8C68054}" presName="rootConnector" presStyleLbl="node3" presStyleIdx="28" presStyleCnt="34"/>
      <dgm:spPr/>
    </dgm:pt>
    <dgm:pt modelId="{6CC472EE-C1FD-42EA-B7C3-87A7C74CDE2F}" type="pres">
      <dgm:prSet presAssocID="{480FEB01-1863-40E4-A2FC-F738B8C68054}" presName="hierChild4" presStyleCnt="0"/>
      <dgm:spPr/>
    </dgm:pt>
    <dgm:pt modelId="{94D747D5-F62C-4ED6-AEB0-5F64B8F43F39}" type="pres">
      <dgm:prSet presAssocID="{480FEB01-1863-40E4-A2FC-F738B8C68054}" presName="hierChild5" presStyleCnt="0"/>
      <dgm:spPr/>
    </dgm:pt>
    <dgm:pt modelId="{DAA2F783-F7F8-437E-A41B-F325FDF5469F}" type="pres">
      <dgm:prSet presAssocID="{B16DF479-50DB-42C8-8574-9E68548FAB36}" presName="hierChild5" presStyleCnt="0"/>
      <dgm:spPr/>
    </dgm:pt>
    <dgm:pt modelId="{4B8F76D0-7482-48BA-A5BE-8A16405D9F5F}" type="pres">
      <dgm:prSet presAssocID="{0EB7260D-3337-4213-8996-15D540909D37}" presName="Name37" presStyleLbl="parChTrans1D2" presStyleIdx="6" presStyleCnt="7"/>
      <dgm:spPr/>
    </dgm:pt>
    <dgm:pt modelId="{46FB6FA2-7F1F-4A92-80DE-4A741CBBB6EE}" type="pres">
      <dgm:prSet presAssocID="{3EC5E85B-2462-4F76-9208-4BE4B6A6C5EC}" presName="hierRoot2" presStyleCnt="0">
        <dgm:presLayoutVars>
          <dgm:hierBranch val="init"/>
        </dgm:presLayoutVars>
      </dgm:prSet>
      <dgm:spPr/>
    </dgm:pt>
    <dgm:pt modelId="{A71EE9BB-D161-42C7-97F8-146D188966FB}" type="pres">
      <dgm:prSet presAssocID="{3EC5E85B-2462-4F76-9208-4BE4B6A6C5EC}" presName="rootComposite" presStyleCnt="0"/>
      <dgm:spPr/>
    </dgm:pt>
    <dgm:pt modelId="{8FF70FB3-88F6-4536-A718-EE50E78C3185}" type="pres">
      <dgm:prSet presAssocID="{3EC5E85B-2462-4F76-9208-4BE4B6A6C5EC}" presName="rootText" presStyleLbl="node2" presStyleIdx="6" presStyleCnt="7">
        <dgm:presLayoutVars>
          <dgm:chPref val="3"/>
        </dgm:presLayoutVars>
      </dgm:prSet>
      <dgm:spPr/>
    </dgm:pt>
    <dgm:pt modelId="{A3809F41-E5B8-4A83-96AD-684CBABDC23A}" type="pres">
      <dgm:prSet presAssocID="{3EC5E85B-2462-4F76-9208-4BE4B6A6C5EC}" presName="rootConnector" presStyleLbl="node2" presStyleIdx="6" presStyleCnt="7"/>
      <dgm:spPr/>
    </dgm:pt>
    <dgm:pt modelId="{0407E62B-7EFB-49C7-9316-8538418C5F37}" type="pres">
      <dgm:prSet presAssocID="{3EC5E85B-2462-4F76-9208-4BE4B6A6C5EC}" presName="hierChild4" presStyleCnt="0"/>
      <dgm:spPr/>
    </dgm:pt>
    <dgm:pt modelId="{CED66667-2EC7-49FE-B300-4444DD82229F}" type="pres">
      <dgm:prSet presAssocID="{88874B10-0DC5-4FD0-9897-A0735E089EB9}" presName="Name37" presStyleLbl="parChTrans1D3" presStyleIdx="29" presStyleCnt="34"/>
      <dgm:spPr/>
    </dgm:pt>
    <dgm:pt modelId="{F5525A30-1FAB-4238-850D-A6642B0A3FBD}" type="pres">
      <dgm:prSet presAssocID="{47D637DC-34FD-421F-AD88-BC8D22A84C16}" presName="hierRoot2" presStyleCnt="0">
        <dgm:presLayoutVars>
          <dgm:hierBranch val="init"/>
        </dgm:presLayoutVars>
      </dgm:prSet>
      <dgm:spPr/>
    </dgm:pt>
    <dgm:pt modelId="{4E49ABF3-99E9-4E6A-BE44-71F8091B5097}" type="pres">
      <dgm:prSet presAssocID="{47D637DC-34FD-421F-AD88-BC8D22A84C16}" presName="rootComposite" presStyleCnt="0"/>
      <dgm:spPr/>
    </dgm:pt>
    <dgm:pt modelId="{E873F604-648B-43D9-B90C-A5577103738F}" type="pres">
      <dgm:prSet presAssocID="{47D637DC-34FD-421F-AD88-BC8D22A84C16}" presName="rootText" presStyleLbl="node3" presStyleIdx="29" presStyleCnt="34">
        <dgm:presLayoutVars>
          <dgm:chPref val="3"/>
        </dgm:presLayoutVars>
      </dgm:prSet>
      <dgm:spPr/>
    </dgm:pt>
    <dgm:pt modelId="{B208BC7C-A337-4063-9029-E43BEDE18E75}" type="pres">
      <dgm:prSet presAssocID="{47D637DC-34FD-421F-AD88-BC8D22A84C16}" presName="rootConnector" presStyleLbl="node3" presStyleIdx="29" presStyleCnt="34"/>
      <dgm:spPr/>
    </dgm:pt>
    <dgm:pt modelId="{47F083E2-4B78-4254-B18E-2B059A38DFD7}" type="pres">
      <dgm:prSet presAssocID="{47D637DC-34FD-421F-AD88-BC8D22A84C16}" presName="hierChild4" presStyleCnt="0"/>
      <dgm:spPr/>
    </dgm:pt>
    <dgm:pt modelId="{95A151D8-EB96-480B-A5F1-0C3934B11C69}" type="pres">
      <dgm:prSet presAssocID="{47D637DC-34FD-421F-AD88-BC8D22A84C16}" presName="hierChild5" presStyleCnt="0"/>
      <dgm:spPr/>
    </dgm:pt>
    <dgm:pt modelId="{CAC2F5ED-7E36-4F2A-87D2-C5F3CB32668A}" type="pres">
      <dgm:prSet presAssocID="{A85FE1B9-976B-4284-9094-5D4A98998D2E}" presName="Name37" presStyleLbl="parChTrans1D3" presStyleIdx="30" presStyleCnt="34"/>
      <dgm:spPr/>
    </dgm:pt>
    <dgm:pt modelId="{A43233E9-936E-4C04-832F-FAE97FC1544A}" type="pres">
      <dgm:prSet presAssocID="{C75D858B-882B-42F8-84B4-02C0D1313A0D}" presName="hierRoot2" presStyleCnt="0">
        <dgm:presLayoutVars>
          <dgm:hierBranch val="init"/>
        </dgm:presLayoutVars>
      </dgm:prSet>
      <dgm:spPr/>
    </dgm:pt>
    <dgm:pt modelId="{80E5A729-D2F7-46B6-8ADC-BE7CE6E3EE08}" type="pres">
      <dgm:prSet presAssocID="{C75D858B-882B-42F8-84B4-02C0D1313A0D}" presName="rootComposite" presStyleCnt="0"/>
      <dgm:spPr/>
    </dgm:pt>
    <dgm:pt modelId="{B75F5BD4-7AA5-41D5-9ACE-FBAA8A176F91}" type="pres">
      <dgm:prSet presAssocID="{C75D858B-882B-42F8-84B4-02C0D1313A0D}" presName="rootText" presStyleLbl="node3" presStyleIdx="30" presStyleCnt="34">
        <dgm:presLayoutVars>
          <dgm:chPref val="3"/>
        </dgm:presLayoutVars>
      </dgm:prSet>
      <dgm:spPr/>
    </dgm:pt>
    <dgm:pt modelId="{6C3F5CC7-2779-4D4C-8502-AF790CEC099F}" type="pres">
      <dgm:prSet presAssocID="{C75D858B-882B-42F8-84B4-02C0D1313A0D}" presName="rootConnector" presStyleLbl="node3" presStyleIdx="30" presStyleCnt="34"/>
      <dgm:spPr/>
    </dgm:pt>
    <dgm:pt modelId="{1F75C589-7663-4A57-9D6B-3F0DDD0060FD}" type="pres">
      <dgm:prSet presAssocID="{C75D858B-882B-42F8-84B4-02C0D1313A0D}" presName="hierChild4" presStyleCnt="0"/>
      <dgm:spPr/>
    </dgm:pt>
    <dgm:pt modelId="{F273FAA4-47FF-44DE-BB80-058D2DA53F18}" type="pres">
      <dgm:prSet presAssocID="{C75D858B-882B-42F8-84B4-02C0D1313A0D}" presName="hierChild5" presStyleCnt="0"/>
      <dgm:spPr/>
    </dgm:pt>
    <dgm:pt modelId="{5296EA5A-3E53-4E1C-B5CF-75CF2D36278B}" type="pres">
      <dgm:prSet presAssocID="{8693FCF6-BB92-4BE0-9801-F431E2CD2306}" presName="Name37" presStyleLbl="parChTrans1D3" presStyleIdx="31" presStyleCnt="34"/>
      <dgm:spPr/>
    </dgm:pt>
    <dgm:pt modelId="{EF8B1C41-0467-46B2-AC36-31F59E69509D}" type="pres">
      <dgm:prSet presAssocID="{9E6FC2BB-99C2-47AD-ACAA-A001400A5805}" presName="hierRoot2" presStyleCnt="0">
        <dgm:presLayoutVars>
          <dgm:hierBranch val="init"/>
        </dgm:presLayoutVars>
      </dgm:prSet>
      <dgm:spPr/>
    </dgm:pt>
    <dgm:pt modelId="{25C4FD87-44D9-4E77-A9DB-8D6D76CD5705}" type="pres">
      <dgm:prSet presAssocID="{9E6FC2BB-99C2-47AD-ACAA-A001400A5805}" presName="rootComposite" presStyleCnt="0"/>
      <dgm:spPr/>
    </dgm:pt>
    <dgm:pt modelId="{936A51CD-304C-420A-8A96-D90C0F30CDEE}" type="pres">
      <dgm:prSet presAssocID="{9E6FC2BB-99C2-47AD-ACAA-A001400A5805}" presName="rootText" presStyleLbl="node3" presStyleIdx="31" presStyleCnt="34">
        <dgm:presLayoutVars>
          <dgm:chPref val="3"/>
        </dgm:presLayoutVars>
      </dgm:prSet>
      <dgm:spPr/>
    </dgm:pt>
    <dgm:pt modelId="{8E300D02-2A71-4189-833D-30FF890F1D62}" type="pres">
      <dgm:prSet presAssocID="{9E6FC2BB-99C2-47AD-ACAA-A001400A5805}" presName="rootConnector" presStyleLbl="node3" presStyleIdx="31" presStyleCnt="34"/>
      <dgm:spPr/>
    </dgm:pt>
    <dgm:pt modelId="{23E230FE-5BDA-40DC-9184-2860CA29C656}" type="pres">
      <dgm:prSet presAssocID="{9E6FC2BB-99C2-47AD-ACAA-A001400A5805}" presName="hierChild4" presStyleCnt="0"/>
      <dgm:spPr/>
    </dgm:pt>
    <dgm:pt modelId="{4427D3D6-24A3-406E-947C-D8131AF22B38}" type="pres">
      <dgm:prSet presAssocID="{9E6FC2BB-99C2-47AD-ACAA-A001400A5805}" presName="hierChild5" presStyleCnt="0"/>
      <dgm:spPr/>
    </dgm:pt>
    <dgm:pt modelId="{252097CA-2CD0-44B7-9FCD-3A179A914ACA}" type="pres">
      <dgm:prSet presAssocID="{9A3B815B-DEE6-4386-B0BC-1B2A728CC257}" presName="Name37" presStyleLbl="parChTrans1D3" presStyleIdx="32" presStyleCnt="34"/>
      <dgm:spPr/>
    </dgm:pt>
    <dgm:pt modelId="{C1DAC4F2-6DA4-49D9-BEF5-3E0B69601D0D}" type="pres">
      <dgm:prSet presAssocID="{B23CA65D-E5D6-465A-A037-58EEC5F6589A}" presName="hierRoot2" presStyleCnt="0">
        <dgm:presLayoutVars>
          <dgm:hierBranch val="init"/>
        </dgm:presLayoutVars>
      </dgm:prSet>
      <dgm:spPr/>
    </dgm:pt>
    <dgm:pt modelId="{395E61A8-483D-4385-A892-352495C492BE}" type="pres">
      <dgm:prSet presAssocID="{B23CA65D-E5D6-465A-A037-58EEC5F6589A}" presName="rootComposite" presStyleCnt="0"/>
      <dgm:spPr/>
    </dgm:pt>
    <dgm:pt modelId="{32E1D5A7-345D-4F75-9F2F-CA2E4E2EB8A0}" type="pres">
      <dgm:prSet presAssocID="{B23CA65D-E5D6-465A-A037-58EEC5F6589A}" presName="rootText" presStyleLbl="node3" presStyleIdx="32" presStyleCnt="34">
        <dgm:presLayoutVars>
          <dgm:chPref val="3"/>
        </dgm:presLayoutVars>
      </dgm:prSet>
      <dgm:spPr/>
    </dgm:pt>
    <dgm:pt modelId="{341AF6EE-4F16-4572-9FFE-B723BA6651C3}" type="pres">
      <dgm:prSet presAssocID="{B23CA65D-E5D6-465A-A037-58EEC5F6589A}" presName="rootConnector" presStyleLbl="node3" presStyleIdx="32" presStyleCnt="34"/>
      <dgm:spPr/>
    </dgm:pt>
    <dgm:pt modelId="{3669EF97-BACB-412E-B34A-372D71421955}" type="pres">
      <dgm:prSet presAssocID="{B23CA65D-E5D6-465A-A037-58EEC5F6589A}" presName="hierChild4" presStyleCnt="0"/>
      <dgm:spPr/>
    </dgm:pt>
    <dgm:pt modelId="{506650A1-B6CD-46B4-B5B1-8CD9BD14A1E2}" type="pres">
      <dgm:prSet presAssocID="{B23CA65D-E5D6-465A-A037-58EEC5F6589A}" presName="hierChild5" presStyleCnt="0"/>
      <dgm:spPr/>
    </dgm:pt>
    <dgm:pt modelId="{B8A36582-FA74-4707-A050-6C3231B6E9A3}" type="pres">
      <dgm:prSet presAssocID="{B5064B5C-A6DF-47AD-919F-9B061F4F0E9B}" presName="Name37" presStyleLbl="parChTrans1D3" presStyleIdx="33" presStyleCnt="34"/>
      <dgm:spPr/>
    </dgm:pt>
    <dgm:pt modelId="{7E167582-0B8E-40DE-9222-BCA711FE34C1}" type="pres">
      <dgm:prSet presAssocID="{BB7F599D-3F39-4ED4-BE5C-BD3326141B84}" presName="hierRoot2" presStyleCnt="0">
        <dgm:presLayoutVars>
          <dgm:hierBranch val="init"/>
        </dgm:presLayoutVars>
      </dgm:prSet>
      <dgm:spPr/>
    </dgm:pt>
    <dgm:pt modelId="{9E811612-EB97-4B12-81B3-F33F984506D9}" type="pres">
      <dgm:prSet presAssocID="{BB7F599D-3F39-4ED4-BE5C-BD3326141B84}" presName="rootComposite" presStyleCnt="0"/>
      <dgm:spPr/>
    </dgm:pt>
    <dgm:pt modelId="{5A5E0F93-C5D0-4DF6-AA16-A87A3724A38C}" type="pres">
      <dgm:prSet presAssocID="{BB7F599D-3F39-4ED4-BE5C-BD3326141B84}" presName="rootText" presStyleLbl="node3" presStyleIdx="33" presStyleCnt="34">
        <dgm:presLayoutVars>
          <dgm:chPref val="3"/>
        </dgm:presLayoutVars>
      </dgm:prSet>
      <dgm:spPr/>
    </dgm:pt>
    <dgm:pt modelId="{C69725D7-DA3C-4217-8BCC-B576EA2F5425}" type="pres">
      <dgm:prSet presAssocID="{BB7F599D-3F39-4ED4-BE5C-BD3326141B84}" presName="rootConnector" presStyleLbl="node3" presStyleIdx="33" presStyleCnt="34"/>
      <dgm:spPr/>
    </dgm:pt>
    <dgm:pt modelId="{F8CB0FA6-5BDD-4192-90A6-F6E97716F113}" type="pres">
      <dgm:prSet presAssocID="{BB7F599D-3F39-4ED4-BE5C-BD3326141B84}" presName="hierChild4" presStyleCnt="0"/>
      <dgm:spPr/>
    </dgm:pt>
    <dgm:pt modelId="{8BAF0271-D1A6-487E-A7C7-E75837BADE24}" type="pres">
      <dgm:prSet presAssocID="{BB7F599D-3F39-4ED4-BE5C-BD3326141B84}" presName="hierChild5" presStyleCnt="0"/>
      <dgm:spPr/>
    </dgm:pt>
    <dgm:pt modelId="{0E99350F-9320-41B2-84B2-971A5835BDCA}" type="pres">
      <dgm:prSet presAssocID="{3EC5E85B-2462-4F76-9208-4BE4B6A6C5EC}" presName="hierChild5" presStyleCnt="0"/>
      <dgm:spPr/>
    </dgm:pt>
    <dgm:pt modelId="{EC516FE6-85BB-4385-9855-2861CA89DF79}" type="pres">
      <dgm:prSet presAssocID="{B61C8041-89CE-4F8D-8404-F626A28A5804}" presName="hierChild3" presStyleCnt="0"/>
      <dgm:spPr/>
    </dgm:pt>
  </dgm:ptLst>
  <dgm:cxnLst>
    <dgm:cxn modelId="{37C43902-F459-4170-B671-182FE0B68D60}" type="presOf" srcId="{C9EEBEB8-0FDA-424A-B36F-0B3ABFF9E888}" destId="{E0F988BC-EFE0-4162-B859-FE1C17F3DBEC}" srcOrd="0" destOrd="0" presId="urn:microsoft.com/office/officeart/2005/8/layout/orgChart1"/>
    <dgm:cxn modelId="{30202103-BC22-4344-843F-5405A6BC1353}" type="presOf" srcId="{245ADFED-B49C-4146-8E4F-F690EA4CBBA9}" destId="{CC04B877-502C-427C-9252-C914D3AED2BB}" srcOrd="0" destOrd="0" presId="urn:microsoft.com/office/officeart/2005/8/layout/orgChart1"/>
    <dgm:cxn modelId="{418BA003-65EE-492E-96B8-3AE78CE8BF55}" type="presOf" srcId="{7F536C65-E6B1-403A-847B-88AA11A6FC64}" destId="{3A16CF91-1DA0-44E8-A79C-41627C3C6119}" srcOrd="0" destOrd="0" presId="urn:microsoft.com/office/officeart/2005/8/layout/orgChart1"/>
    <dgm:cxn modelId="{5A126A04-105A-4DC7-AC6A-FB0737EDDE3D}" type="presOf" srcId="{B16DF479-50DB-42C8-8574-9E68548FAB36}" destId="{D82F6B20-B8FE-4AA1-8ACE-CAE0D4412E5A}" srcOrd="1" destOrd="0" presId="urn:microsoft.com/office/officeart/2005/8/layout/orgChart1"/>
    <dgm:cxn modelId="{68633A05-93BD-4FB7-990D-CF9CF5353DA9}" type="presOf" srcId="{3EC5E85B-2462-4F76-9208-4BE4B6A6C5EC}" destId="{A3809F41-E5B8-4A83-96AD-684CBABDC23A}" srcOrd="1" destOrd="0" presId="urn:microsoft.com/office/officeart/2005/8/layout/orgChart1"/>
    <dgm:cxn modelId="{A6B33707-C391-4ED8-944F-1E76E1503AB1}" type="presOf" srcId="{3F34F5E1-A4A0-494D-AAE5-55876E5B728D}" destId="{A630E150-2455-4B23-962D-728172F13597}" srcOrd="0" destOrd="0" presId="urn:microsoft.com/office/officeart/2005/8/layout/orgChart1"/>
    <dgm:cxn modelId="{4FC79508-F3B1-45DB-8233-5DD1A35C9E67}" type="presOf" srcId="{0DB0C903-D7D2-44A3-B236-162A2969F0CA}" destId="{58C39144-AD10-46A2-9A5E-66DC677EC752}" srcOrd="0" destOrd="0" presId="urn:microsoft.com/office/officeart/2005/8/layout/orgChart1"/>
    <dgm:cxn modelId="{27BDCA0B-0E37-41FE-88A7-3D27F6728863}" srcId="{099CD72C-A27C-4B72-9F28-C1F0C57AECD4}" destId="{B61C8041-89CE-4F8D-8404-F626A28A5804}" srcOrd="0" destOrd="0" parTransId="{2C5D5ADA-9655-40B5-AAEF-CD1ADF12026D}" sibTransId="{032D953A-05A2-41F5-89B8-D0B09DD84580}"/>
    <dgm:cxn modelId="{57AE090C-584B-4B3C-93F9-0ED0C2B9EB4C}" type="presOf" srcId="{9E6FC2BB-99C2-47AD-ACAA-A001400A5805}" destId="{936A51CD-304C-420A-8A96-D90C0F30CDEE}" srcOrd="0" destOrd="0" presId="urn:microsoft.com/office/officeart/2005/8/layout/orgChart1"/>
    <dgm:cxn modelId="{43250F0D-AA75-4E6E-9220-511EA9C92F05}" type="presOf" srcId="{DB973154-7F5B-4B96-8BFB-1742EDD110B7}" destId="{BEA2B9A4-9BEA-41A0-8F57-AD5ABEF27CA1}" srcOrd="1" destOrd="0" presId="urn:microsoft.com/office/officeart/2005/8/layout/orgChart1"/>
    <dgm:cxn modelId="{AD24400E-5C5D-4598-A69C-D40A029AC50E}" srcId="{3EC5E85B-2462-4F76-9208-4BE4B6A6C5EC}" destId="{B23CA65D-E5D6-465A-A037-58EEC5F6589A}" srcOrd="3" destOrd="0" parTransId="{9A3B815B-DEE6-4386-B0BC-1B2A728CC257}" sibTransId="{59CB1497-6AAC-4BDD-827B-D6C86C26E867}"/>
    <dgm:cxn modelId="{0B253A11-4793-4B35-8B8D-42C361EFA0E8}" type="presOf" srcId="{3EC5E85B-2462-4F76-9208-4BE4B6A6C5EC}" destId="{8FF70FB3-88F6-4536-A718-EE50E78C3185}" srcOrd="0" destOrd="0" presId="urn:microsoft.com/office/officeart/2005/8/layout/orgChart1"/>
    <dgm:cxn modelId="{82098A14-9932-406C-B227-83A4B035C242}" type="presOf" srcId="{EF9A0FD4-55BD-449B-8DD7-8FDCCA4628C3}" destId="{34D7736E-6588-4A7A-A1C6-B6CFA891CAC7}" srcOrd="1" destOrd="0" presId="urn:microsoft.com/office/officeart/2005/8/layout/orgChart1"/>
    <dgm:cxn modelId="{DD8D0215-F863-4E6F-A84B-29C29D880223}" type="presOf" srcId="{9EC40827-F017-4052-9619-12FDE8FE4FCC}" destId="{4F7491B4-9C63-4DC8-A249-0B237B30C737}" srcOrd="0" destOrd="0" presId="urn:microsoft.com/office/officeart/2005/8/layout/orgChart1"/>
    <dgm:cxn modelId="{C016AC16-0F40-4378-AA55-27CCA0CBE7CC}" type="presOf" srcId="{47D637DC-34FD-421F-AD88-BC8D22A84C16}" destId="{E873F604-648B-43D9-B90C-A5577103738F}" srcOrd="0" destOrd="0" presId="urn:microsoft.com/office/officeart/2005/8/layout/orgChart1"/>
    <dgm:cxn modelId="{BB58CB16-2C1F-4562-9448-0CB3A8E04FCC}" srcId="{3EC5E85B-2462-4F76-9208-4BE4B6A6C5EC}" destId="{C75D858B-882B-42F8-84B4-02C0D1313A0D}" srcOrd="1" destOrd="0" parTransId="{A85FE1B9-976B-4284-9094-5D4A98998D2E}" sibTransId="{EA9C450F-35BD-41AD-B3F6-3B767700C2DF}"/>
    <dgm:cxn modelId="{832E1D1C-5B5F-43AF-AE63-2CD59E553D9E}" type="presOf" srcId="{E8CDC8FD-D861-405F-B614-24A4FFAA6020}" destId="{E8FB4D28-0CE8-4883-AECC-E85E00EA55F5}" srcOrd="0" destOrd="0" presId="urn:microsoft.com/office/officeart/2005/8/layout/orgChart1"/>
    <dgm:cxn modelId="{C680351F-C1F6-4DFA-8922-CC634CD34D5C}" type="presOf" srcId="{0EB7260D-3337-4213-8996-15D540909D37}" destId="{4B8F76D0-7482-48BA-A5BE-8A16405D9F5F}" srcOrd="0" destOrd="0" presId="urn:microsoft.com/office/officeart/2005/8/layout/orgChart1"/>
    <dgm:cxn modelId="{DAC01A21-1F63-4FBF-AD1B-B58812C264F5}" type="presOf" srcId="{13A4AAF1-7FD3-4CBF-8916-62F583637C18}" destId="{7B520155-6766-45A4-8F93-BA86C401BBEB}" srcOrd="1" destOrd="0" presId="urn:microsoft.com/office/officeart/2005/8/layout/orgChart1"/>
    <dgm:cxn modelId="{AB154922-21B3-4827-A795-83DE0D37E396}" type="presOf" srcId="{9AB8235D-F591-49E2-A3A6-70F8880F17A6}" destId="{CE53ECCF-B040-4C2B-B9B8-594057C79253}" srcOrd="0" destOrd="0" presId="urn:microsoft.com/office/officeart/2005/8/layout/orgChart1"/>
    <dgm:cxn modelId="{C2588222-62B0-4A91-BC6A-155527D86CD1}" type="presOf" srcId="{DB973154-7F5B-4B96-8BFB-1742EDD110B7}" destId="{D9A72BE5-51A5-4F93-B178-63D2FA1FEBDA}" srcOrd="0" destOrd="0" presId="urn:microsoft.com/office/officeart/2005/8/layout/orgChart1"/>
    <dgm:cxn modelId="{CF599A25-FCC3-4A60-903B-F37E032EBD31}" type="presOf" srcId="{384C7705-AA70-4DA3-9825-45C6DEA14AFA}" destId="{73BBE53E-D599-4CC9-8C79-2032CF914048}" srcOrd="0" destOrd="0" presId="urn:microsoft.com/office/officeart/2005/8/layout/orgChart1"/>
    <dgm:cxn modelId="{D7506327-3DA7-4648-AE8B-0858C1DF456B}" srcId="{5705EDBA-7005-421F-A9D0-78C94D76BBC6}" destId="{4003C57B-96A3-4E1D-9D61-201EC04E7AED}" srcOrd="2" destOrd="0" parTransId="{83FECB28-8487-4510-A18C-1C7F1E6CCA17}" sibTransId="{C47B7AB3-2EB6-4B12-B6B4-D8E772A1E589}"/>
    <dgm:cxn modelId="{6F81AF28-6B99-4C07-9FC4-91416BCA17E1}" type="presOf" srcId="{6F088043-721C-429F-9B07-12EF0D5B12A8}" destId="{1C4099B4-AC63-453C-8289-CFF5516407F2}" srcOrd="1" destOrd="0" presId="urn:microsoft.com/office/officeart/2005/8/layout/orgChart1"/>
    <dgm:cxn modelId="{EC8B3329-BA81-4EE5-AE69-61E3F12A7DCA}" type="presOf" srcId="{E44A38AC-F85D-4318-B158-7601BCCB18A2}" destId="{D54E3652-B0D4-4E8C-9845-852FF2847A61}" srcOrd="0" destOrd="0" presId="urn:microsoft.com/office/officeart/2005/8/layout/orgChart1"/>
    <dgm:cxn modelId="{8B531F2C-AF93-4A31-A38E-4A06A3EA760A}" type="presOf" srcId="{774ACD80-991B-4D5A-AD54-9BC6A0E2B9C8}" destId="{945B32A4-E53B-4F28-9057-1E28CD41FE1F}" srcOrd="0" destOrd="0" presId="urn:microsoft.com/office/officeart/2005/8/layout/orgChart1"/>
    <dgm:cxn modelId="{328FEA2C-D7C5-46FD-8F2D-20A27F506760}" type="presOf" srcId="{7630DF86-8A7C-4CC2-8CA8-ABF6274F1799}" destId="{B195E027-FFDC-47A0-B16D-934459D22DD3}" srcOrd="0" destOrd="0" presId="urn:microsoft.com/office/officeart/2005/8/layout/orgChart1"/>
    <dgm:cxn modelId="{D9B7462D-0BA4-499F-B9FD-BA548AD751F6}" type="presOf" srcId="{1077855F-254C-4E0F-9848-D3BE4879C28E}" destId="{AA65B286-1BF5-483A-8B54-F1B63331BF6D}" srcOrd="0" destOrd="0" presId="urn:microsoft.com/office/officeart/2005/8/layout/orgChart1"/>
    <dgm:cxn modelId="{0CC61D2E-4729-464F-9678-12F7CBDBD3BF}" type="presOf" srcId="{B23CA65D-E5D6-465A-A037-58EEC5F6589A}" destId="{341AF6EE-4F16-4572-9FFE-B723BA6651C3}" srcOrd="1" destOrd="0" presId="urn:microsoft.com/office/officeart/2005/8/layout/orgChart1"/>
    <dgm:cxn modelId="{AA5D2F2F-F483-4771-8251-1DB07C8F4269}" type="presOf" srcId="{5705EDBA-7005-421F-A9D0-78C94D76BBC6}" destId="{4BC857DC-0F6B-4CAE-9107-4C4A20570089}" srcOrd="0" destOrd="0" presId="urn:microsoft.com/office/officeart/2005/8/layout/orgChart1"/>
    <dgm:cxn modelId="{53D74930-E199-46F3-84DB-1C94E6E337A5}" type="presOf" srcId="{F4FA552F-0193-4183-BC76-51D35F2E3284}" destId="{FD059DD2-7D75-4D71-A26B-8DB1028D3E5A}" srcOrd="1" destOrd="0" presId="urn:microsoft.com/office/officeart/2005/8/layout/orgChart1"/>
    <dgm:cxn modelId="{F0C8DB35-50E6-4F35-AD24-C54403134B28}" type="presOf" srcId="{B61C8041-89CE-4F8D-8404-F626A28A5804}" destId="{C4C4EC8A-0C90-4A8D-868E-11CA38881B95}" srcOrd="1" destOrd="0" presId="urn:microsoft.com/office/officeart/2005/8/layout/orgChart1"/>
    <dgm:cxn modelId="{F5F70F38-8F11-48D5-8A29-4BBC4653FD31}" srcId="{7630DF86-8A7C-4CC2-8CA8-ABF6274F1799}" destId="{498CE6A1-81AB-46EC-B656-D776AD4A6DBE}" srcOrd="3" destOrd="0" parTransId="{FB64EC19-6FAF-46B1-93A5-F42C93039467}" sibTransId="{6C928505-9620-4A0E-A4CD-C99A742514D3}"/>
    <dgm:cxn modelId="{8D875B38-12E9-48E7-B550-3FB11B93A1E6}" type="presOf" srcId="{7630DF86-8A7C-4CC2-8CA8-ABF6274F1799}" destId="{F0C1A1E3-6B50-4283-81D0-D80323A54A2B}" srcOrd="1" destOrd="0" presId="urn:microsoft.com/office/officeart/2005/8/layout/orgChart1"/>
    <dgm:cxn modelId="{94E79538-F250-40ED-87AB-F983D1061A3C}" type="presOf" srcId="{480FEB01-1863-40E4-A2FC-F738B8C68054}" destId="{59D41A5E-7511-4379-9FE2-2F0491C4EEAF}" srcOrd="0" destOrd="0" presId="urn:microsoft.com/office/officeart/2005/8/layout/orgChart1"/>
    <dgm:cxn modelId="{43CE6B39-E095-4EB3-996D-1A640A04F3A5}" type="presOf" srcId="{0D272D24-B116-4503-8CAF-BD2DF9DB6448}" destId="{CEF547B3-5EBA-45F0-8448-C474FB5E32DC}" srcOrd="0" destOrd="0" presId="urn:microsoft.com/office/officeart/2005/8/layout/orgChart1"/>
    <dgm:cxn modelId="{7D64A039-EE4E-4547-A4E4-7CE734DC6060}" srcId="{7630DF86-8A7C-4CC2-8CA8-ABF6274F1799}" destId="{F543F4CC-680C-4553-ABA2-D744C167576B}" srcOrd="1" destOrd="0" parTransId="{9AB8235D-F591-49E2-A3A6-70F8880F17A6}" sibTransId="{C4B5FF0D-456E-4036-A49C-68412B5E65A3}"/>
    <dgm:cxn modelId="{F85FFA3A-9AFE-4D3D-AC75-5BACC08200D0}" type="presOf" srcId="{47D637DC-34FD-421F-AD88-BC8D22A84C16}" destId="{B208BC7C-A337-4063-9029-E43BEDE18E75}" srcOrd="1" destOrd="0" presId="urn:microsoft.com/office/officeart/2005/8/layout/orgChart1"/>
    <dgm:cxn modelId="{75301E3B-C8F8-4204-8FF7-B3A4D118A014}" type="presOf" srcId="{57E96BEF-117F-4375-8939-CE55BE2EB833}" destId="{B356FF4B-8A42-40DC-90BB-2242BA655D0C}" srcOrd="0" destOrd="0" presId="urn:microsoft.com/office/officeart/2005/8/layout/orgChart1"/>
    <dgm:cxn modelId="{0C1E753B-D6DB-452E-8C8F-B25506E0463D}" type="presOf" srcId="{B23CA65D-E5D6-465A-A037-58EEC5F6589A}" destId="{32E1D5A7-345D-4F75-9F2F-CA2E4E2EB8A0}" srcOrd="0" destOrd="0" presId="urn:microsoft.com/office/officeart/2005/8/layout/orgChart1"/>
    <dgm:cxn modelId="{C96C783D-9307-4227-844E-779E7E91541A}" type="presOf" srcId="{756844A5-509E-48E9-8132-1F47C5DC128E}" destId="{7A89AFA4-D880-4F0C-A73B-406AA10017CE}" srcOrd="1" destOrd="0" presId="urn:microsoft.com/office/officeart/2005/8/layout/orgChart1"/>
    <dgm:cxn modelId="{EF0D803D-4155-4B23-83F6-456BB0A2DE8F}" type="presOf" srcId="{384C7705-AA70-4DA3-9825-45C6DEA14AFA}" destId="{0B55477C-F02E-40C2-9769-E73DEF5EB817}" srcOrd="1" destOrd="0" presId="urn:microsoft.com/office/officeart/2005/8/layout/orgChart1"/>
    <dgm:cxn modelId="{8837193E-27AB-4491-9933-F6908B93C6E7}" type="presOf" srcId="{DF3CAEF5-9518-4FD4-9F80-768E719B1388}" destId="{120D9692-5BBE-4155-8BB7-ABD56EE44443}" srcOrd="0" destOrd="0" presId="urn:microsoft.com/office/officeart/2005/8/layout/orgChart1"/>
    <dgm:cxn modelId="{8FB17D5C-DED2-44C9-BF82-CB9C12411054}" srcId="{3EC5E85B-2462-4F76-9208-4BE4B6A6C5EC}" destId="{47D637DC-34FD-421F-AD88-BC8D22A84C16}" srcOrd="0" destOrd="0" parTransId="{88874B10-0DC5-4FD0-9897-A0735E089EB9}" sibTransId="{F6D47C74-AC26-407B-AF09-F35DA35B289D}"/>
    <dgm:cxn modelId="{5672DA5C-2B8E-416E-8F06-E76EEE186742}" srcId="{B61C8041-89CE-4F8D-8404-F626A28A5804}" destId="{5331A469-E311-48BF-B36D-88B21EF91B23}" srcOrd="3" destOrd="0" parTransId="{F1752584-A495-43FD-AA6C-C597A80AD34D}" sibTransId="{E589BA18-DE60-465B-AD73-427F64AAA877}"/>
    <dgm:cxn modelId="{7A99365F-FCA5-4E17-A283-34B692A3E6A2}" type="presOf" srcId="{B16DF479-50DB-42C8-8574-9E68548FAB36}" destId="{F98FEACD-D003-4CDC-8372-706067A74DE2}" srcOrd="0" destOrd="0" presId="urn:microsoft.com/office/officeart/2005/8/layout/orgChart1"/>
    <dgm:cxn modelId="{AC9D5941-4AA3-45AF-ADEC-4E459E1A6895}" type="presOf" srcId="{BB07B546-92B4-42C8-81E2-8F14D32ADAAB}" destId="{90455ED4-8D0A-4EE6-838B-8AC20509CE4E}" srcOrd="0" destOrd="0" presId="urn:microsoft.com/office/officeart/2005/8/layout/orgChart1"/>
    <dgm:cxn modelId="{392A9A61-DCFA-4724-AD80-0A391BEFBF25}" type="presOf" srcId="{B977CB01-1624-466C-9F69-890E4EE6FD26}" destId="{E2B8BFB4-AF04-440F-97D8-7A8ECF67CFCD}" srcOrd="0" destOrd="0" presId="urn:microsoft.com/office/officeart/2005/8/layout/orgChart1"/>
    <dgm:cxn modelId="{091EAF41-6215-46F5-A7E5-05F1E4E251BF}" type="presOf" srcId="{6E0D5694-641A-4C7B-9042-C54C4AC4B3D0}" destId="{4F8BB049-8A50-4215-BA2E-453F316CD29B}" srcOrd="1" destOrd="0" presId="urn:microsoft.com/office/officeart/2005/8/layout/orgChart1"/>
    <dgm:cxn modelId="{67634342-8CDB-45AA-A03A-00E10FBEC99B}" type="presOf" srcId="{E03AB6C0-F2F5-44AE-969F-0DC9929E3001}" destId="{614274BC-F953-4538-B32F-38FD6E42AFBC}" srcOrd="1" destOrd="0" presId="urn:microsoft.com/office/officeart/2005/8/layout/orgChart1"/>
    <dgm:cxn modelId="{276E2F63-ACFB-475E-9ABE-0851744D85C2}" type="presOf" srcId="{5331A469-E311-48BF-B36D-88B21EF91B23}" destId="{CD4C907C-AF02-413D-966C-A62F3A2BD0E6}" srcOrd="1" destOrd="0" presId="urn:microsoft.com/office/officeart/2005/8/layout/orgChart1"/>
    <dgm:cxn modelId="{74A19043-7498-4547-8E1F-BBF8F45B56BD}" type="presOf" srcId="{ECB93FE6-6F54-439D-89F8-D5D508D575D3}" destId="{8105B2AB-3EBC-4819-A789-E02EE0E68C7C}" srcOrd="0" destOrd="0" presId="urn:microsoft.com/office/officeart/2005/8/layout/orgChart1"/>
    <dgm:cxn modelId="{C95BEC43-C217-47C7-83C9-037E24B85D1B}" type="presOf" srcId="{099CD72C-A27C-4B72-9F28-C1F0C57AECD4}" destId="{4AC90E07-C8DD-4126-80E6-6EC5F487214D}" srcOrd="0" destOrd="0" presId="urn:microsoft.com/office/officeart/2005/8/layout/orgChart1"/>
    <dgm:cxn modelId="{792A7D44-3F78-48A8-8895-CB834F168717}" srcId="{B16DF479-50DB-42C8-8574-9E68548FAB36}" destId="{480FEB01-1863-40E4-A2FC-F738B8C68054}" srcOrd="2" destOrd="0" parTransId="{C59871E3-55CD-49F1-B2FC-318CCD8B3EF1}" sibTransId="{ED13A699-212C-4F89-A520-EF13CFF02BED}"/>
    <dgm:cxn modelId="{D9A79664-EA2B-4C50-A2AA-CA71EA066B97}" type="presOf" srcId="{9CC52428-F73C-417F-806A-202A1BF2BEE0}" destId="{87E7FE05-C509-4CB4-9F39-E88D1D302944}" srcOrd="1" destOrd="0" presId="urn:microsoft.com/office/officeart/2005/8/layout/orgChart1"/>
    <dgm:cxn modelId="{27A1A844-ED6C-4611-B7C1-04716413AE7F}" type="presOf" srcId="{87109304-CF4B-4C2A-9424-ECBE7EA92BF6}" destId="{E2D0131B-A187-45D0-93DC-4ADCF6E2E390}" srcOrd="0" destOrd="0" presId="urn:microsoft.com/office/officeart/2005/8/layout/orgChart1"/>
    <dgm:cxn modelId="{DDE6F444-9B47-45E5-887C-BCD2AF936008}" srcId="{B16DF479-50DB-42C8-8574-9E68548FAB36}" destId="{6C59B609-8914-425D-A1B5-51383C560E1B}" srcOrd="1" destOrd="0" parTransId="{FD25A8B8-04AA-4CC7-AD3C-F59B3E5F2D87}" sibTransId="{E716092B-5599-4C2B-9CF1-3671A34B22DC}"/>
    <dgm:cxn modelId="{8EF5E365-88C5-4DD8-91F2-E2D0450522A6}" type="presOf" srcId="{323ECA33-D882-421D-BAD1-391A71AB96D2}" destId="{C079419C-77BD-4DB8-8274-72A04877829B}" srcOrd="0" destOrd="0" presId="urn:microsoft.com/office/officeart/2005/8/layout/orgChart1"/>
    <dgm:cxn modelId="{2FDC8C46-4FDC-42D7-B554-6171E9A3CEF4}" type="presOf" srcId="{334815F4-FB74-4143-A2A6-CA0F937DF735}" destId="{4BE7243C-E258-42B1-9D26-FF88D2F07DF3}" srcOrd="1" destOrd="0" presId="urn:microsoft.com/office/officeart/2005/8/layout/orgChart1"/>
    <dgm:cxn modelId="{75297B67-D135-40CC-909E-21383C74799C}" srcId="{B61C8041-89CE-4F8D-8404-F626A28A5804}" destId="{ECB93FE6-6F54-439D-89F8-D5D508D575D3}" srcOrd="4" destOrd="0" parTransId="{57E96BEF-117F-4375-8939-CE55BE2EB833}" sibTransId="{FA0F4B42-3E63-4A35-9C6F-AFD60735D352}"/>
    <dgm:cxn modelId="{F2241448-123D-4016-85F7-66369195D12F}" srcId="{7630DF86-8A7C-4CC2-8CA8-ABF6274F1799}" destId="{AD31CA26-5208-496E-815F-673407C0C31D}" srcOrd="0" destOrd="0" parTransId="{C9EEBEB8-0FDA-424A-B36F-0B3ABFF9E888}" sibTransId="{2F02CF4F-13BC-495E-8F29-9D0DABCF0625}"/>
    <dgm:cxn modelId="{B0C2F548-ACE0-4096-80A4-E81820F0655C}" type="presOf" srcId="{498CE6A1-81AB-46EC-B656-D776AD4A6DBE}" destId="{05EEDE7A-9539-4805-9EFF-34F25E514086}" srcOrd="0" destOrd="0" presId="urn:microsoft.com/office/officeart/2005/8/layout/orgChart1"/>
    <dgm:cxn modelId="{63E98249-FDC0-41AB-94AA-6AE93D082E06}" type="presOf" srcId="{B02248C3-2A23-4585-BCD5-84A1DBE0A333}" destId="{02659D94-F518-4840-A195-52BA750B21FF}" srcOrd="0" destOrd="0" presId="urn:microsoft.com/office/officeart/2005/8/layout/orgChart1"/>
    <dgm:cxn modelId="{D89CA569-E760-4F6A-8188-06350B01FB50}" srcId="{B61C8041-89CE-4F8D-8404-F626A28A5804}" destId="{3EC5E85B-2462-4F76-9208-4BE4B6A6C5EC}" srcOrd="6" destOrd="0" parTransId="{0EB7260D-3337-4213-8996-15D540909D37}" sibTransId="{413DC3DA-A4A3-4A03-AB1E-DB5A2947C747}"/>
    <dgm:cxn modelId="{73BB004A-5122-480D-9EB2-EC176BA63F7D}" type="presOf" srcId="{A85FE1B9-976B-4284-9094-5D4A98998D2E}" destId="{CAC2F5ED-7E36-4F2A-87D2-C5F3CB32668A}" srcOrd="0" destOrd="0" presId="urn:microsoft.com/office/officeart/2005/8/layout/orgChart1"/>
    <dgm:cxn modelId="{951EE24A-E225-43CA-8EE0-EE926D503717}" type="presOf" srcId="{90FC3D37-F3B6-4D60-A21C-992F00E8FC29}" destId="{B699296C-95F9-4C76-97E5-B8DF35222F36}" srcOrd="0" destOrd="0" presId="urn:microsoft.com/office/officeart/2005/8/layout/orgChart1"/>
    <dgm:cxn modelId="{68DAF74B-0E78-4711-8FFF-E2B7C289B622}" type="presOf" srcId="{AD31CA26-5208-496E-815F-673407C0C31D}" destId="{378A9E07-49B7-4FA0-B8E4-6FA67D56AA6B}" srcOrd="1" destOrd="0" presId="urn:microsoft.com/office/officeart/2005/8/layout/orgChart1"/>
    <dgm:cxn modelId="{4FF4896C-311D-4961-B431-8AD25F3C0F8F}" srcId="{5331A469-E311-48BF-B36D-88B21EF91B23}" destId="{756844A5-509E-48E9-8132-1F47C5DC128E}" srcOrd="6" destOrd="0" parTransId="{9B761750-4B0E-4BEA-BE11-F71C0EA39B71}" sibTransId="{F96443FE-295A-4F7B-9C2E-95896AA0BEB5}"/>
    <dgm:cxn modelId="{B213856D-20A7-44C8-8769-907133056128}" type="presOf" srcId="{080728BC-4B42-4BA1-BDA2-49CDD8199CD4}" destId="{B552A244-9B15-44B3-ACB5-478BB5783111}" srcOrd="0" destOrd="0" presId="urn:microsoft.com/office/officeart/2005/8/layout/orgChart1"/>
    <dgm:cxn modelId="{C0EFA56D-F0F7-48FC-9ECA-0258B889E10A}" type="presOf" srcId="{1760AD27-4E21-4CE0-B256-1963422CBC3B}" destId="{88B5CFC8-FB5B-4511-967B-F1475BE699CD}" srcOrd="0" destOrd="0" presId="urn:microsoft.com/office/officeart/2005/8/layout/orgChart1"/>
    <dgm:cxn modelId="{7CC35C4F-33B4-4313-B631-9E9227FE8321}" type="presOf" srcId="{334815F4-FB74-4143-A2A6-CA0F937DF735}" destId="{87016E48-2F2B-4985-8E83-9DC421F7FD9C}" srcOrd="0" destOrd="0" presId="urn:microsoft.com/office/officeart/2005/8/layout/orgChart1"/>
    <dgm:cxn modelId="{FF67AA70-C536-46B2-A7D6-DE3260BE8355}" srcId="{17B222C2-5183-4905-BEC6-3950BAC24355}" destId="{6E0D5694-641A-4C7B-9042-C54C4AC4B3D0}" srcOrd="5" destOrd="0" parTransId="{0DB0C903-D7D2-44A3-B236-162A2969F0CA}" sibTransId="{819F48C7-FFF2-4125-B8B2-163DCD5794F1}"/>
    <dgm:cxn modelId="{43E54271-F6C3-4E07-9078-4744A020E310}" type="presOf" srcId="{6157D023-6CBB-40D7-A55C-EBCF89062BC2}" destId="{29B92836-F3C4-443B-B57A-6BF3B3193982}" srcOrd="0" destOrd="0" presId="urn:microsoft.com/office/officeart/2005/8/layout/orgChart1"/>
    <dgm:cxn modelId="{04DF8152-2E6B-4D39-854A-3FAAE8CA6217}" type="presOf" srcId="{8693FCF6-BB92-4BE0-9801-F431E2CD2306}" destId="{5296EA5A-3E53-4E1C-B5CF-75CF2D36278B}" srcOrd="0" destOrd="0" presId="urn:microsoft.com/office/officeart/2005/8/layout/orgChart1"/>
    <dgm:cxn modelId="{5F6E8D52-3343-4C6E-9CCB-AA68B171E6FC}" srcId="{B61C8041-89CE-4F8D-8404-F626A28A5804}" destId="{17B222C2-5183-4905-BEC6-3950BAC24355}" srcOrd="0" destOrd="0" parTransId="{1760AD27-4E21-4CE0-B256-1963422CBC3B}" sibTransId="{AD93D4FA-4EC5-457E-BCE7-21D340F107E8}"/>
    <dgm:cxn modelId="{EDB05673-DF14-482A-860B-7BB317A994B3}" type="presOf" srcId="{13A4AAF1-7FD3-4CBF-8916-62F583637C18}" destId="{4EDE5037-7800-413C-932C-3E614DE871D7}" srcOrd="0" destOrd="0" presId="urn:microsoft.com/office/officeart/2005/8/layout/orgChart1"/>
    <dgm:cxn modelId="{3509FC54-A478-46F2-8BF9-4D129BD521DC}" srcId="{B61C8041-89CE-4F8D-8404-F626A28A5804}" destId="{B16DF479-50DB-42C8-8574-9E68548FAB36}" srcOrd="5" destOrd="0" parTransId="{9263883A-3C78-40BA-AC81-4AD963016A8E}" sibTransId="{5AD94594-A321-4D9D-B478-DB8E6C726880}"/>
    <dgm:cxn modelId="{8A986255-9A5E-417D-AD98-964CD7DD099B}" srcId="{B61C8041-89CE-4F8D-8404-F626A28A5804}" destId="{7630DF86-8A7C-4CC2-8CA8-ABF6274F1799}" srcOrd="1" destOrd="0" parTransId="{323ECA33-D882-421D-BAD1-391A71AB96D2}" sibTransId="{8A81819B-DEB7-4659-BFE3-AC01A250FC80}"/>
    <dgm:cxn modelId="{D18C8A55-18B2-409D-B4B1-E819DFE8E446}" type="presOf" srcId="{BB7F599D-3F39-4ED4-BE5C-BD3326141B84}" destId="{C69725D7-DA3C-4217-8BCC-B576EA2F5425}" srcOrd="1" destOrd="0" presId="urn:microsoft.com/office/officeart/2005/8/layout/orgChart1"/>
    <dgm:cxn modelId="{C2A0F556-06F6-49DE-B7A0-BB46AA53CC32}" srcId="{5331A469-E311-48BF-B36D-88B21EF91B23}" destId="{1077855F-254C-4E0F-9848-D3BE4879C28E}" srcOrd="3" destOrd="0" parTransId="{6E43CD28-5BE0-482B-8D86-57BD541F6CD5}" sibTransId="{B8770C06-12D2-4D9D-9330-E9DA03134AAD}"/>
    <dgm:cxn modelId="{891CF976-A5EC-4EE3-B288-499C95A498AE}" type="presOf" srcId="{1BA3FCAF-1D31-4D44-860B-59CC313C3D73}" destId="{0FD2E6BF-9CDA-4DFA-8EA2-50C43117E139}" srcOrd="0" destOrd="0" presId="urn:microsoft.com/office/officeart/2005/8/layout/orgChart1"/>
    <dgm:cxn modelId="{2509F977-9C42-4CC1-AA20-4A8BFB56EFDA}" srcId="{17B222C2-5183-4905-BEC6-3950BAC24355}" destId="{A6320719-64CD-4C43-98D8-B5B1614A935E}" srcOrd="6" destOrd="0" parTransId="{080728BC-4B42-4BA1-BDA2-49CDD8199CD4}" sibTransId="{985821ED-CE77-4D7B-A714-76DF0248D7B3}"/>
    <dgm:cxn modelId="{38AE7378-A129-4EA3-ACD9-D0463F2A8F6D}" srcId="{B61C8041-89CE-4F8D-8404-F626A28A5804}" destId="{5705EDBA-7005-421F-A9D0-78C94D76BBC6}" srcOrd="2" destOrd="0" parTransId="{78D41BEC-73B3-489C-8C23-0BBA5C9EFD21}" sibTransId="{61F0826C-93DC-4249-9207-AD26334C2F12}"/>
    <dgm:cxn modelId="{B6609A58-197C-46B9-9B99-5116C2303918}" type="presOf" srcId="{F4FA552F-0193-4183-BC76-51D35F2E3284}" destId="{33F46DCD-C9A5-42A0-9170-EF5AACE01C88}" srcOrd="0" destOrd="0" presId="urn:microsoft.com/office/officeart/2005/8/layout/orgChart1"/>
    <dgm:cxn modelId="{2DBB727A-2D7E-4588-AC38-33CA79DCA8E2}" type="presOf" srcId="{88874B10-0DC5-4FD0-9897-A0735E089EB9}" destId="{CED66667-2EC7-49FE-B300-4444DD82229F}" srcOrd="0" destOrd="0" presId="urn:microsoft.com/office/officeart/2005/8/layout/orgChart1"/>
    <dgm:cxn modelId="{2424077B-618B-48DE-8499-5976BA422AFA}" type="presOf" srcId="{D07948FA-0B8C-4FCA-901A-AF95187F2971}" destId="{251BC79A-D92A-41F6-9CE5-9253EEE8E624}" srcOrd="0" destOrd="0" presId="urn:microsoft.com/office/officeart/2005/8/layout/orgChart1"/>
    <dgm:cxn modelId="{5AB4CD7C-F4C3-4726-8DB2-02627334349F}" type="presOf" srcId="{5AEB67F8-C502-4F8E-B3EC-C1BD3C3FBE9B}" destId="{B5AAC9AA-B900-4560-A782-F4012F084C90}" srcOrd="0" destOrd="0" presId="urn:microsoft.com/office/officeart/2005/8/layout/orgChart1"/>
    <dgm:cxn modelId="{6990107D-D650-49BB-A9A9-8E13CD452952}" srcId="{5331A469-E311-48BF-B36D-88B21EF91B23}" destId="{6F088043-721C-429F-9B07-12EF0D5B12A8}" srcOrd="0" destOrd="0" parTransId="{21D41987-ECD3-4625-B9F0-1F24076AE63E}" sibTransId="{4371F332-DA05-4F5F-97A4-2102ACC90D34}"/>
    <dgm:cxn modelId="{B718F67D-1E36-445E-8BEE-B027CF4C5431}" type="presOf" srcId="{6E0D5694-641A-4C7B-9042-C54C4AC4B3D0}" destId="{B7512199-E8DF-4E48-B32C-71CD8A1885FF}" srcOrd="0" destOrd="0" presId="urn:microsoft.com/office/officeart/2005/8/layout/orgChart1"/>
    <dgm:cxn modelId="{7E76707E-3AED-48AF-B73A-97B96E6DD304}" type="presOf" srcId="{9B761750-4B0E-4BEA-BE11-F71C0EA39B71}" destId="{3043C5CC-5961-4AAA-94B5-6ACB6BFCB031}" srcOrd="0" destOrd="0" presId="urn:microsoft.com/office/officeart/2005/8/layout/orgChart1"/>
    <dgm:cxn modelId="{D442FC80-5BE0-4B92-B9C8-6513E8AB7C0B}" type="presOf" srcId="{88A862AD-A5A9-49E3-965A-8507D36649C2}" destId="{5FA0B169-C9DD-4651-AB52-37B4E25AE6BB}" srcOrd="1" destOrd="0" presId="urn:microsoft.com/office/officeart/2005/8/layout/orgChart1"/>
    <dgm:cxn modelId="{5660AB81-057A-4D05-B43D-53D4D3A9C37F}" type="presOf" srcId="{6A68F6B4-2E53-4139-B376-AFDF903B97C6}" destId="{F91AAC0C-1192-412B-8618-B4BB20B12390}" srcOrd="1" destOrd="0" presId="urn:microsoft.com/office/officeart/2005/8/layout/orgChart1"/>
    <dgm:cxn modelId="{D6E0F181-DBB2-4747-AAE3-08C451EEA485}" type="presOf" srcId="{EF9A0FD4-55BD-449B-8DD7-8FDCCA4628C3}" destId="{3B59041E-4013-4616-B9F5-4C7AD182BA19}" srcOrd="0" destOrd="0" presId="urn:microsoft.com/office/officeart/2005/8/layout/orgChart1"/>
    <dgm:cxn modelId="{2A227582-CEA5-4EC8-B79B-771FDB2D6304}" type="presOf" srcId="{DF3CAEF5-9518-4FD4-9F80-768E719B1388}" destId="{C244F043-8064-4D73-B891-85EC4E13D0F2}" srcOrd="1" destOrd="0" presId="urn:microsoft.com/office/officeart/2005/8/layout/orgChart1"/>
    <dgm:cxn modelId="{E1307F86-A22E-462B-9E49-10E3E5D6D659}" type="presOf" srcId="{7F536C65-E6B1-403A-847B-88AA11A6FC64}" destId="{FC7B7210-A825-441A-9854-485E3FE6B7BC}" srcOrd="1" destOrd="0" presId="urn:microsoft.com/office/officeart/2005/8/layout/orgChart1"/>
    <dgm:cxn modelId="{14E23687-A255-4656-A27D-ACCD53060496}" srcId="{3EC5E85B-2462-4F76-9208-4BE4B6A6C5EC}" destId="{BB7F599D-3F39-4ED4-BE5C-BD3326141B84}" srcOrd="4" destOrd="0" parTransId="{B5064B5C-A6DF-47AD-919F-9B061F4F0E9B}" sibTransId="{2838A6F4-A6E3-4DB1-8638-5C62E5EF4EDC}"/>
    <dgm:cxn modelId="{70416B8B-E382-4016-91BF-79618E25E745}" type="presOf" srcId="{2DB64204-3642-43C2-8610-89AB3DD22929}" destId="{55870CD4-7586-4B18-BEDC-AD25FBFEFC7E}" srcOrd="0" destOrd="0" presId="urn:microsoft.com/office/officeart/2005/8/layout/orgChart1"/>
    <dgm:cxn modelId="{A4A1FC8B-4CC5-4C1D-8FA3-62C48D18EE50}" srcId="{17B222C2-5183-4905-BEC6-3950BAC24355}" destId="{B02248C3-2A23-4585-BCD5-84A1DBE0A333}" srcOrd="0" destOrd="0" parTransId="{0D272D24-B116-4503-8CAF-BD2DF9DB6448}" sibTransId="{E3C7C319-9E2A-4BD0-8BDA-5B03AD47BA61}"/>
    <dgm:cxn modelId="{6BEF7D8C-D26B-4DBF-9915-70815D2216C5}" type="presOf" srcId="{E03AB6C0-F2F5-44AE-969F-0DC9929E3001}" destId="{FAF11BB1-8653-4F1F-9103-C900B63FE14D}" srcOrd="0" destOrd="0" presId="urn:microsoft.com/office/officeart/2005/8/layout/orgChart1"/>
    <dgm:cxn modelId="{D0D8B58C-0652-4D7D-BF6E-C3C01A2411CF}" type="presOf" srcId="{71C354B1-99DF-43BE-8D3E-4FE98B7B41F0}" destId="{7115F025-7F50-4C3F-A9DB-F9D0DE6101FB}" srcOrd="0" destOrd="0" presId="urn:microsoft.com/office/officeart/2005/8/layout/orgChart1"/>
    <dgm:cxn modelId="{6E073A8E-1832-4970-BCAE-329798DC2D9D}" srcId="{ECB93FE6-6F54-439D-89F8-D5D508D575D3}" destId="{88A862AD-A5A9-49E3-965A-8507D36649C2}" srcOrd="3" destOrd="0" parTransId="{9EC40827-F017-4052-9619-12FDE8FE4FCC}" sibTransId="{E322B162-72D4-4693-AD59-432D8E1ABFAB}"/>
    <dgm:cxn modelId="{41505D91-547E-467D-8D0A-53B85DB2ED2C}" srcId="{5705EDBA-7005-421F-A9D0-78C94D76BBC6}" destId="{EF9A0FD4-55BD-449B-8DD7-8FDCCA4628C3}" srcOrd="1" destOrd="0" parTransId="{1BA3FCAF-1D31-4D44-860B-59CC313C3D73}" sibTransId="{7453CA48-790B-4FEA-BE77-2F2FD42704DE}"/>
    <dgm:cxn modelId="{0A7AD498-3FC1-4159-A54D-6480FD266784}" type="presOf" srcId="{F543F4CC-680C-4553-ABA2-D744C167576B}" destId="{E21F21BE-0223-4442-BEF2-3E038EA5C5D4}" srcOrd="1" destOrd="0" presId="urn:microsoft.com/office/officeart/2005/8/layout/orgChart1"/>
    <dgm:cxn modelId="{2E7CBF9A-C315-4815-965B-CE2F2A962EF1}" type="presOf" srcId="{E8CDC8FD-D861-405F-B614-24A4FFAA6020}" destId="{6F02C2E7-7AD9-484D-A9D8-1DA516A93BA2}" srcOrd="1" destOrd="0" presId="urn:microsoft.com/office/officeart/2005/8/layout/orgChart1"/>
    <dgm:cxn modelId="{304E3D9E-2921-47E4-BC30-3AE202301636}" type="presOf" srcId="{C59871E3-55CD-49F1-B2FC-318CCD8B3EF1}" destId="{9B58B786-557A-47E6-816D-680D75A4C9B7}" srcOrd="0" destOrd="0" presId="urn:microsoft.com/office/officeart/2005/8/layout/orgChart1"/>
    <dgm:cxn modelId="{6D722CA0-FA6A-4E2C-95C5-9BEDDDD613D5}" type="presOf" srcId="{C7668C7B-7E85-432A-8416-B9F094DDA392}" destId="{6B27D13C-38C3-40ED-A2F0-587DB59D457C}" srcOrd="0" destOrd="0" presId="urn:microsoft.com/office/officeart/2005/8/layout/orgChart1"/>
    <dgm:cxn modelId="{852F6CA2-985A-45F0-881A-041D4A2EE4C7}" type="presOf" srcId="{642DBE19-99DA-4E14-836B-A76FB180EEE7}" destId="{2692CAA0-DF93-462F-82F3-311781DFE217}" srcOrd="0" destOrd="0" presId="urn:microsoft.com/office/officeart/2005/8/layout/orgChart1"/>
    <dgm:cxn modelId="{E7C1E0A4-A8CA-4FB0-A8E5-81796618574D}" type="presOf" srcId="{6C59B609-8914-425D-A1B5-51383C560E1B}" destId="{7079D57F-E0DD-4B6C-93F7-1446721C5402}" srcOrd="0" destOrd="0" presId="urn:microsoft.com/office/officeart/2005/8/layout/orgChart1"/>
    <dgm:cxn modelId="{52DDAAA7-20C2-4A40-BE3C-6C64B664444D}" srcId="{B16DF479-50DB-42C8-8574-9E68548FAB36}" destId="{384C7705-AA70-4DA3-9825-45C6DEA14AFA}" srcOrd="0" destOrd="0" parTransId="{B1593AF8-96CF-489A-835D-EE7010750B88}" sibTransId="{24583FA6-96A4-41FB-BCFF-42D619F23B7C}"/>
    <dgm:cxn modelId="{09868BA8-7448-4D30-ACF2-C41DBDFC99AD}" type="presOf" srcId="{87109304-CF4B-4C2A-9424-ECBE7EA92BF6}" destId="{0A96CDEE-8AAC-4D8E-8107-19DAE56442D5}" srcOrd="1" destOrd="0" presId="urn:microsoft.com/office/officeart/2005/8/layout/orgChart1"/>
    <dgm:cxn modelId="{2D7482AA-3989-468F-A4D0-565AE5863566}" type="presOf" srcId="{1077855F-254C-4E0F-9848-D3BE4879C28E}" destId="{B308398A-893A-4E47-A6F6-F0BA95CEB82E}" srcOrd="1" destOrd="0" presId="urn:microsoft.com/office/officeart/2005/8/layout/orgChart1"/>
    <dgm:cxn modelId="{2315A1AA-AABB-4819-83A5-FCC9213BE9F8}" type="presOf" srcId="{9E6FC2BB-99C2-47AD-ACAA-A001400A5805}" destId="{8E300D02-2A71-4189-833D-30FF890F1D62}" srcOrd="1" destOrd="0" presId="urn:microsoft.com/office/officeart/2005/8/layout/orgChart1"/>
    <dgm:cxn modelId="{0A55A8AC-596E-4CB1-A3DB-E2018D9EAADB}" type="presOf" srcId="{756844A5-509E-48E9-8132-1F47C5DC128E}" destId="{3AAD410D-7276-4350-95F7-278079920DA0}" srcOrd="0" destOrd="0" presId="urn:microsoft.com/office/officeart/2005/8/layout/orgChart1"/>
    <dgm:cxn modelId="{762DDDAC-4F68-47DE-B2A8-C7B220E73B19}" type="presOf" srcId="{AD31CA26-5208-496E-815F-673407C0C31D}" destId="{327042CB-A9C1-4BE8-8747-EF8B5A82DA03}" srcOrd="0" destOrd="0" presId="urn:microsoft.com/office/officeart/2005/8/layout/orgChart1"/>
    <dgm:cxn modelId="{0F1A15AE-30A2-4518-87B2-7BFD6D29394B}" type="presOf" srcId="{6F088043-721C-429F-9B07-12EF0D5B12A8}" destId="{0EFCB123-BF25-4C1B-A0ED-985051557F99}" srcOrd="0" destOrd="0" presId="urn:microsoft.com/office/officeart/2005/8/layout/orgChart1"/>
    <dgm:cxn modelId="{FF5EDFAE-5EFC-4E0A-A2BE-BD8D229DB21A}" type="presOf" srcId="{625FDBB4-8B93-46F0-8145-4DD255199CE3}" destId="{88CF70C7-91C2-4FBF-9622-3ED1C745DEC9}" srcOrd="0" destOrd="0" presId="urn:microsoft.com/office/officeart/2005/8/layout/orgChart1"/>
    <dgm:cxn modelId="{2F8DD0AF-1962-4531-93F9-1E4EA6BF596E}" type="presOf" srcId="{17B222C2-5183-4905-BEC6-3950BAC24355}" destId="{74DA7E7B-09AB-4BCE-B796-B0031C03B857}" srcOrd="0" destOrd="0" presId="urn:microsoft.com/office/officeart/2005/8/layout/orgChart1"/>
    <dgm:cxn modelId="{AC2A2EB2-4FF9-49C9-8FAE-D6B4E4A91668}" srcId="{ECB93FE6-6F54-439D-89F8-D5D508D575D3}" destId="{E03AB6C0-F2F5-44AE-969F-0DC9929E3001}" srcOrd="0" destOrd="0" parTransId="{245ADFED-B49C-4146-8E4F-F690EA4CBBA9}" sibTransId="{7D19B01F-82C9-44A2-8964-B5CB8715AEF1}"/>
    <dgm:cxn modelId="{542EF8B2-8E42-45D6-8711-AD31EB0BA904}" type="presOf" srcId="{9A3B815B-DEE6-4386-B0BC-1B2A728CC257}" destId="{252097CA-2CD0-44B7-9FCD-3A179A914ACA}" srcOrd="0" destOrd="0" presId="urn:microsoft.com/office/officeart/2005/8/layout/orgChart1"/>
    <dgm:cxn modelId="{E28486B4-B809-4DDB-ACAD-C1A603AFB77C}" type="presOf" srcId="{78D41BEC-73B3-489C-8C23-0BBA5C9EFD21}" destId="{392592E6-BDC0-4B4D-979E-DEFCEA0F3B58}" srcOrd="0" destOrd="0" presId="urn:microsoft.com/office/officeart/2005/8/layout/orgChart1"/>
    <dgm:cxn modelId="{B31647B5-ADB1-4F0F-BF54-FBE3A93C894D}" type="presOf" srcId="{625FDBB4-8B93-46F0-8145-4DD255199CE3}" destId="{A6FDE000-5BCF-4E1D-9CB9-E20C22A03F8B}" srcOrd="1" destOrd="0" presId="urn:microsoft.com/office/officeart/2005/8/layout/orgChart1"/>
    <dgm:cxn modelId="{AFF5A3B9-AE6E-45CB-8BFD-D9EC1C7794D1}" type="presOf" srcId="{B61C8041-89CE-4F8D-8404-F626A28A5804}" destId="{79026ADA-2D4D-457A-9BDA-CD98660D4E93}" srcOrd="0" destOrd="0" presId="urn:microsoft.com/office/officeart/2005/8/layout/orgChart1"/>
    <dgm:cxn modelId="{A25C59BB-1BE8-484D-868D-FD7E8BBEDF34}" type="presOf" srcId="{9CC52428-F73C-417F-806A-202A1BF2BEE0}" destId="{272F9FEE-C731-47FF-9ACA-1AF26AA5D9C2}" srcOrd="0" destOrd="0" presId="urn:microsoft.com/office/officeart/2005/8/layout/orgChart1"/>
    <dgm:cxn modelId="{950329BC-C8E0-459D-B176-FE4BF1B9D6ED}" type="presOf" srcId="{498CE6A1-81AB-46EC-B656-D776AD4A6DBE}" destId="{2B0BD912-5D23-4C3D-B4CF-9B8F1271BA43}" srcOrd="1" destOrd="0" presId="urn:microsoft.com/office/officeart/2005/8/layout/orgChart1"/>
    <dgm:cxn modelId="{40578CBE-6FFD-4F8F-96B5-212BD0E93953}" type="presOf" srcId="{6A68F6B4-2E53-4139-B376-AFDF903B97C6}" destId="{104C221E-BFF5-4337-92AB-C6E8DB02519D}" srcOrd="0" destOrd="0" presId="urn:microsoft.com/office/officeart/2005/8/layout/orgChart1"/>
    <dgm:cxn modelId="{B32868BF-4252-4C94-B011-03A22C3B69B9}" srcId="{5331A469-E311-48BF-B36D-88B21EF91B23}" destId="{DB973154-7F5B-4B96-8BFB-1742EDD110B7}" srcOrd="2" destOrd="0" parTransId="{B977CB01-1624-466C-9F69-890E4EE6FD26}" sibTransId="{604BF43D-906E-4006-B27A-8B4C8E42E7C5}"/>
    <dgm:cxn modelId="{24F2ECBF-9F7E-4EEF-A6C3-68E693FD7DEB}" type="presOf" srcId="{5331A469-E311-48BF-B36D-88B21EF91B23}" destId="{D02F9D5B-5629-41E2-B6C3-6294666FA303}" srcOrd="0" destOrd="0" presId="urn:microsoft.com/office/officeart/2005/8/layout/orgChart1"/>
    <dgm:cxn modelId="{C44828C1-37FC-42B1-A5DD-CC328296A25D}" srcId="{5331A469-E311-48BF-B36D-88B21EF91B23}" destId="{334815F4-FB74-4143-A2A6-CA0F937DF735}" srcOrd="4" destOrd="0" parTransId="{6157D023-6CBB-40D7-A55C-EBCF89062BC2}" sibTransId="{0455F2D5-0655-4599-93EF-C996DE08AF79}"/>
    <dgm:cxn modelId="{4F7B31C1-1FBE-45C2-9328-64FAD780BCC3}" srcId="{17B222C2-5183-4905-BEC6-3950BAC24355}" destId="{DF3CAEF5-9518-4FD4-9F80-768E719B1388}" srcOrd="2" destOrd="0" parTransId="{642DBE19-99DA-4E14-836B-A76FB180EEE7}" sibTransId="{328E473F-32C5-4DA2-A182-936D1FF00199}"/>
    <dgm:cxn modelId="{94ABCCC7-FD60-4A05-ABD9-038D8A013347}" type="presOf" srcId="{B1593AF8-96CF-489A-835D-EE7010750B88}" destId="{D8E93491-8F3E-4085-B2C0-B043789E3566}" srcOrd="0" destOrd="0" presId="urn:microsoft.com/office/officeart/2005/8/layout/orgChart1"/>
    <dgm:cxn modelId="{AA0F49C8-FFF3-4CF8-94FF-B316F3624B8D}" srcId="{5331A469-E311-48BF-B36D-88B21EF91B23}" destId="{F4FA552F-0193-4183-BC76-51D35F2E3284}" srcOrd="1" destOrd="0" parTransId="{90FC3D37-F3B6-4D60-A21C-992F00E8FC29}" sibTransId="{D8B7EF87-A5C9-49B8-926F-71A22BC9E109}"/>
    <dgm:cxn modelId="{2A2378C8-609D-417D-9BD7-5FA9D7150655}" srcId="{17B222C2-5183-4905-BEC6-3950BAC24355}" destId="{7F536C65-E6B1-403A-847B-88AA11A6FC64}" srcOrd="4" destOrd="0" parTransId="{71C354B1-99DF-43BE-8D3E-4FE98B7B41F0}" sibTransId="{CB58317B-0925-465B-AFD0-3998F07F7EE8}"/>
    <dgm:cxn modelId="{007F8EC9-7840-4294-88EA-BFE21A19B010}" type="presOf" srcId="{C7668C7B-7E85-432A-8416-B9F094DDA392}" destId="{BA11861D-3B3D-42D1-82E7-774C045F7440}" srcOrd="1" destOrd="0" presId="urn:microsoft.com/office/officeart/2005/8/layout/orgChart1"/>
    <dgm:cxn modelId="{C33BB3CB-1550-4D3A-9794-15EB173C879B}" srcId="{17B222C2-5183-4905-BEC6-3950BAC24355}" destId="{D5C77F59-CCE4-4B6A-939D-CCC7526444AB}" srcOrd="3" destOrd="0" parTransId="{774ACD80-991B-4D5A-AD54-9BC6A0E2B9C8}" sibTransId="{F7353FDB-A386-418E-A6D0-EAAAD12B763D}"/>
    <dgm:cxn modelId="{D155FECC-A8E7-4A09-A390-6D663C6CFAB6}" type="presOf" srcId="{480FEB01-1863-40E4-A2FC-F738B8C68054}" destId="{BBC8310C-0142-4825-9A8B-4DF563CE0FCC}" srcOrd="1" destOrd="0" presId="urn:microsoft.com/office/officeart/2005/8/layout/orgChart1"/>
    <dgm:cxn modelId="{14866DCD-B677-4FBD-94E9-BE21B2BE7DF0}" srcId="{7630DF86-8A7C-4CC2-8CA8-ABF6274F1799}" destId="{6A68F6B4-2E53-4139-B376-AFDF903B97C6}" srcOrd="4" destOrd="0" parTransId="{D07948FA-0B8C-4FCA-901A-AF95187F2971}" sibTransId="{10C3C423-DCD0-4EDB-AE85-D201CE7530AF}"/>
    <dgm:cxn modelId="{F59FF3CD-0BE4-4858-8722-47119F281E49}" srcId="{17B222C2-5183-4905-BEC6-3950BAC24355}" destId="{13A4AAF1-7FD3-4CBF-8916-62F583637C18}" srcOrd="1" destOrd="0" parTransId="{5AEB67F8-C502-4F8E-B3EC-C1BD3C3FBE9B}" sibTransId="{EFC890DA-04E9-48D0-B6C0-21D12D0DFDBE}"/>
    <dgm:cxn modelId="{3FB655D0-254B-49E8-AC6E-5D9975D42020}" type="presOf" srcId="{21D41987-ECD3-4625-B9F0-1F24076AE63E}" destId="{3C28AC30-1598-4A96-BC31-9AF70BB152A4}" srcOrd="0" destOrd="0" presId="urn:microsoft.com/office/officeart/2005/8/layout/orgChart1"/>
    <dgm:cxn modelId="{E565DCD1-1E63-4B87-B79F-C2AB02CE2A43}" type="presOf" srcId="{A6320719-64CD-4C43-98D8-B5B1614A935E}" destId="{D3587568-8DB5-4392-A670-C0BF91AF0004}" srcOrd="0" destOrd="0" presId="urn:microsoft.com/office/officeart/2005/8/layout/orgChart1"/>
    <dgm:cxn modelId="{1FDEBFD2-F409-4AEB-B05D-5C6E4ABA405F}" srcId="{7630DF86-8A7C-4CC2-8CA8-ABF6274F1799}" destId="{C7668C7B-7E85-432A-8416-B9F094DDA392}" srcOrd="2" destOrd="0" parTransId="{2DB64204-3642-43C2-8610-89AB3DD22929}" sibTransId="{BAB6C1DE-D9E7-405C-B0D9-015D31679AB4}"/>
    <dgm:cxn modelId="{36C82BD5-AE54-4A67-8D43-9CD8F933D477}" type="presOf" srcId="{ECB93FE6-6F54-439D-89F8-D5D508D575D3}" destId="{597080CC-03B2-49FD-84B5-3C3C7BF1F179}" srcOrd="1" destOrd="0" presId="urn:microsoft.com/office/officeart/2005/8/layout/orgChart1"/>
    <dgm:cxn modelId="{D51549DA-6E57-4EFA-9759-8A330EAC7BAA}" type="presOf" srcId="{6E43CD28-5BE0-482B-8D86-57BD541F6CD5}" destId="{DEC1368A-7FFD-4E9C-A6EA-3078E1F53DD8}" srcOrd="0" destOrd="0" presId="urn:microsoft.com/office/officeart/2005/8/layout/orgChart1"/>
    <dgm:cxn modelId="{8E7004DD-0D0E-4FA6-8B8F-A797D0CB516A}" type="presOf" srcId="{83FECB28-8487-4510-A18C-1C7F1E6CCA17}" destId="{A79E0AA9-48E7-4CD7-8A39-8C4DA999E7C7}" srcOrd="0" destOrd="0" presId="urn:microsoft.com/office/officeart/2005/8/layout/orgChart1"/>
    <dgm:cxn modelId="{2F7A27DE-C8AF-4C2B-A77E-2298EF530254}" srcId="{ECB93FE6-6F54-439D-89F8-D5D508D575D3}" destId="{625FDBB4-8B93-46F0-8145-4DD255199CE3}" srcOrd="1" destOrd="0" parTransId="{441A3EFF-9D78-4C47-BA4E-7F56D50FC47E}" sibTransId="{6CC0CE87-51C5-4AE1-8E38-EF5D19DB6956}"/>
    <dgm:cxn modelId="{C6C7DEDE-1583-46C9-9693-D82B6BD0A23D}" type="presOf" srcId="{FB64EC19-6FAF-46B1-93A5-F42C93039467}" destId="{FC77E9FD-FD9A-403B-AFE5-1487A8BB95E6}" srcOrd="0" destOrd="0" presId="urn:microsoft.com/office/officeart/2005/8/layout/orgChart1"/>
    <dgm:cxn modelId="{BE12FFE0-1DEB-49D6-A5CA-ACDE5D544163}" type="presOf" srcId="{D5C77F59-CCE4-4B6A-939D-CCC7526444AB}" destId="{A3BA54ED-B9CE-4E11-993C-E9E1F78BAD03}" srcOrd="0" destOrd="0" presId="urn:microsoft.com/office/officeart/2005/8/layout/orgChart1"/>
    <dgm:cxn modelId="{776C66E2-887B-4BA3-B0E5-E66FE2B7D0A5}" srcId="{5331A469-E311-48BF-B36D-88B21EF91B23}" destId="{87109304-CF4B-4C2A-9424-ECBE7EA92BF6}" srcOrd="5" destOrd="0" parTransId="{3F34F5E1-A4A0-494D-AAE5-55876E5B728D}" sibTransId="{0D85267F-00CE-4018-9952-709B2D7AD163}"/>
    <dgm:cxn modelId="{4C37A3E4-B7B9-4660-9558-3369E3A69A4B}" type="presOf" srcId="{FD25A8B8-04AA-4CC7-AD3C-F59B3E5F2D87}" destId="{445DBBA0-1DC4-447D-925A-642A9D629918}" srcOrd="0" destOrd="0" presId="urn:microsoft.com/office/officeart/2005/8/layout/orgChart1"/>
    <dgm:cxn modelId="{DB1B62E5-B6DA-4F66-8051-C166D9EFC5DC}" type="presOf" srcId="{F1752584-A495-43FD-AA6C-C597A80AD34D}" destId="{2C76FC30-4174-4AD2-B05A-3982168BBCE9}" srcOrd="0" destOrd="0" presId="urn:microsoft.com/office/officeart/2005/8/layout/orgChart1"/>
    <dgm:cxn modelId="{C46378E5-81D3-4C38-8911-1E8879DBD036}" type="presOf" srcId="{C75D858B-882B-42F8-84B4-02C0D1313A0D}" destId="{B75F5BD4-7AA5-41D5-9ACE-FBAA8A176F91}" srcOrd="0" destOrd="0" presId="urn:microsoft.com/office/officeart/2005/8/layout/orgChart1"/>
    <dgm:cxn modelId="{F822A5E5-7A22-42B0-B457-D5517756172F}" type="presOf" srcId="{B02248C3-2A23-4585-BCD5-84A1DBE0A333}" destId="{B563FA2C-B3F3-4034-B781-F7C9E8436048}" srcOrd="1" destOrd="0" presId="urn:microsoft.com/office/officeart/2005/8/layout/orgChart1"/>
    <dgm:cxn modelId="{31F306E6-9FF6-46B8-9299-B991F44EF200}" type="presOf" srcId="{F543F4CC-680C-4553-ABA2-D744C167576B}" destId="{90E39A7C-BB0B-4D21-922C-FD73C7A19D01}" srcOrd="0" destOrd="0" presId="urn:microsoft.com/office/officeart/2005/8/layout/orgChart1"/>
    <dgm:cxn modelId="{2169EFE8-2495-4231-8DE3-5C8045D4FE41}" type="presOf" srcId="{441A3EFF-9D78-4C47-BA4E-7F56D50FC47E}" destId="{0726928B-9AC4-4438-A910-194E045488E9}" srcOrd="0" destOrd="0" presId="urn:microsoft.com/office/officeart/2005/8/layout/orgChart1"/>
    <dgm:cxn modelId="{E6907BEA-469F-42C3-80C7-F1D8E46F8FAB}" type="presOf" srcId="{88A862AD-A5A9-49E3-965A-8507D36649C2}" destId="{ADCF2EB8-7020-41A4-B491-8824061233BA}" srcOrd="0" destOrd="0" presId="urn:microsoft.com/office/officeart/2005/8/layout/orgChart1"/>
    <dgm:cxn modelId="{6F5D4FEC-D925-4416-8EFA-15D49BB6CDDE}" srcId="{3EC5E85B-2462-4F76-9208-4BE4B6A6C5EC}" destId="{9E6FC2BB-99C2-47AD-ACAA-A001400A5805}" srcOrd="2" destOrd="0" parTransId="{8693FCF6-BB92-4BE0-9801-F431E2CD2306}" sibTransId="{E82B442B-A091-41C7-8C09-54D61ADA4475}"/>
    <dgm:cxn modelId="{2A7511ED-BBF6-428E-BB4B-FEFD5472D33F}" type="presOf" srcId="{C75D858B-882B-42F8-84B4-02C0D1313A0D}" destId="{6C3F5CC7-2779-4D4C-8502-AF790CEC099F}" srcOrd="1" destOrd="0" presId="urn:microsoft.com/office/officeart/2005/8/layout/orgChart1"/>
    <dgm:cxn modelId="{F9DAE0EE-8A3F-4684-9CF2-9FBE0706E9C2}" type="presOf" srcId="{A6320719-64CD-4C43-98D8-B5B1614A935E}" destId="{50D7970D-DDA2-4A02-9B01-49BEFC845B11}" srcOrd="1" destOrd="0" presId="urn:microsoft.com/office/officeart/2005/8/layout/orgChart1"/>
    <dgm:cxn modelId="{34DC02EF-F4F8-462E-92D8-D0EA9466E115}" type="presOf" srcId="{4003C57B-96A3-4E1D-9D61-201EC04E7AED}" destId="{5523013A-D639-4EDA-8BDA-BF068553408B}" srcOrd="1" destOrd="0" presId="urn:microsoft.com/office/officeart/2005/8/layout/orgChart1"/>
    <dgm:cxn modelId="{F40E01F2-AEEE-4802-9226-044EE0FCF2DA}" type="presOf" srcId="{5705EDBA-7005-421F-A9D0-78C94D76BBC6}" destId="{52F906A2-952F-433E-8209-029065E05ED3}" srcOrd="1" destOrd="0" presId="urn:microsoft.com/office/officeart/2005/8/layout/orgChart1"/>
    <dgm:cxn modelId="{EE4D27F2-283E-41B9-A3CA-65252171E592}" srcId="{5705EDBA-7005-421F-A9D0-78C94D76BBC6}" destId="{9CC52428-F73C-417F-806A-202A1BF2BEE0}" srcOrd="0" destOrd="0" parTransId="{E44A38AC-F85D-4318-B158-7601BCCB18A2}" sibTransId="{9DC186EB-3D18-4C8C-998B-06996720C319}"/>
    <dgm:cxn modelId="{6F95FFF2-79E9-4E0C-B7A1-6284C31EA237}" type="presOf" srcId="{BB7F599D-3F39-4ED4-BE5C-BD3326141B84}" destId="{5A5E0F93-C5D0-4DF6-AA16-A87A3724A38C}" srcOrd="0" destOrd="0" presId="urn:microsoft.com/office/officeart/2005/8/layout/orgChart1"/>
    <dgm:cxn modelId="{5B750FF7-63A2-4C23-854E-365A9A833FA7}" type="presOf" srcId="{D5C77F59-CCE4-4B6A-939D-CCC7526444AB}" destId="{3A16171E-B99B-4C79-AD58-6109AD48DCE8}" srcOrd="1" destOrd="0" presId="urn:microsoft.com/office/officeart/2005/8/layout/orgChart1"/>
    <dgm:cxn modelId="{241823F7-0589-417A-BA97-DD7CAD2C3A20}" type="presOf" srcId="{6C59B609-8914-425D-A1B5-51383C560E1B}" destId="{3B52BAB1-548E-42D5-8260-DB67A67FAF77}" srcOrd="1" destOrd="0" presId="urn:microsoft.com/office/officeart/2005/8/layout/orgChart1"/>
    <dgm:cxn modelId="{D460DAF7-C430-4CC3-B793-6451C8335830}" srcId="{ECB93FE6-6F54-439D-89F8-D5D508D575D3}" destId="{E8CDC8FD-D861-405F-B614-24A4FFAA6020}" srcOrd="2" destOrd="0" parTransId="{BB07B546-92B4-42C8-81E2-8F14D32ADAAB}" sibTransId="{3D2615A7-03C2-4504-B26E-7E0BA7D2611D}"/>
    <dgm:cxn modelId="{F5324EF9-5BAA-4792-A452-5D23B19C06CB}" type="presOf" srcId="{9263883A-3C78-40BA-AC81-4AD963016A8E}" destId="{8FAE2031-5590-4475-8D44-DCE1DA9CBA1C}" srcOrd="0" destOrd="0" presId="urn:microsoft.com/office/officeart/2005/8/layout/orgChart1"/>
    <dgm:cxn modelId="{9DD7ACFA-2D5B-4102-B685-0387869C6DEC}" type="presOf" srcId="{17B222C2-5183-4905-BEC6-3950BAC24355}" destId="{01A5A970-64F6-408D-A0E6-75F70E067143}" srcOrd="1" destOrd="0" presId="urn:microsoft.com/office/officeart/2005/8/layout/orgChart1"/>
    <dgm:cxn modelId="{02E5D1FB-141F-4787-9193-B20D2DB9B9A7}" type="presOf" srcId="{B5064B5C-A6DF-47AD-919F-9B061F4F0E9B}" destId="{B8A36582-FA74-4707-A050-6C3231B6E9A3}" srcOrd="0" destOrd="0" presId="urn:microsoft.com/office/officeart/2005/8/layout/orgChart1"/>
    <dgm:cxn modelId="{2289BAFE-C24B-4F18-AEEA-88335D119E08}" type="presOf" srcId="{4003C57B-96A3-4E1D-9D61-201EC04E7AED}" destId="{09980CC9-CF58-4723-8DDB-45040D6D7FDD}" srcOrd="0" destOrd="0" presId="urn:microsoft.com/office/officeart/2005/8/layout/orgChart1"/>
    <dgm:cxn modelId="{52D4CECE-7DD3-44BA-8D6D-3CF60621B6F3}" type="presParOf" srcId="{4AC90E07-C8DD-4126-80E6-6EC5F487214D}" destId="{77DA0B4E-C15D-4B9C-BD5B-3F717DC0218D}" srcOrd="0" destOrd="0" presId="urn:microsoft.com/office/officeart/2005/8/layout/orgChart1"/>
    <dgm:cxn modelId="{7F9D81EB-F8AD-4B68-88FE-95CEC504924C}" type="presParOf" srcId="{77DA0B4E-C15D-4B9C-BD5B-3F717DC0218D}" destId="{03A25385-0D4E-496F-BEC3-ED8A356B4DBA}" srcOrd="0" destOrd="0" presId="urn:microsoft.com/office/officeart/2005/8/layout/orgChart1"/>
    <dgm:cxn modelId="{CA57A1DC-A4A6-42FA-A221-085D144C4195}" type="presParOf" srcId="{03A25385-0D4E-496F-BEC3-ED8A356B4DBA}" destId="{79026ADA-2D4D-457A-9BDA-CD98660D4E93}" srcOrd="0" destOrd="0" presId="urn:microsoft.com/office/officeart/2005/8/layout/orgChart1"/>
    <dgm:cxn modelId="{967EECDE-0DBC-4D40-A262-CBEB1853E472}" type="presParOf" srcId="{03A25385-0D4E-496F-BEC3-ED8A356B4DBA}" destId="{C4C4EC8A-0C90-4A8D-868E-11CA38881B95}" srcOrd="1" destOrd="0" presId="urn:microsoft.com/office/officeart/2005/8/layout/orgChart1"/>
    <dgm:cxn modelId="{5FB9388A-F2A0-4CCD-A88F-2D7968D4F419}" type="presParOf" srcId="{77DA0B4E-C15D-4B9C-BD5B-3F717DC0218D}" destId="{3E795C02-BF9A-48BB-9E0A-D1C1CA3C8451}" srcOrd="1" destOrd="0" presId="urn:microsoft.com/office/officeart/2005/8/layout/orgChart1"/>
    <dgm:cxn modelId="{49D33BB4-AB6E-4CC0-AE8A-11FEB9DF4953}" type="presParOf" srcId="{3E795C02-BF9A-48BB-9E0A-D1C1CA3C8451}" destId="{88B5CFC8-FB5B-4511-967B-F1475BE699CD}" srcOrd="0" destOrd="0" presId="urn:microsoft.com/office/officeart/2005/8/layout/orgChart1"/>
    <dgm:cxn modelId="{A9CCDDF5-3BA8-46F0-AE84-9A51FC899F22}" type="presParOf" srcId="{3E795C02-BF9A-48BB-9E0A-D1C1CA3C8451}" destId="{EFB1DCD4-82EF-4FDF-9221-441D5C0CD00E}" srcOrd="1" destOrd="0" presId="urn:microsoft.com/office/officeart/2005/8/layout/orgChart1"/>
    <dgm:cxn modelId="{DD0E0A3D-0657-4CED-8082-B55336133617}" type="presParOf" srcId="{EFB1DCD4-82EF-4FDF-9221-441D5C0CD00E}" destId="{5315F4D4-D7AD-4E76-95A0-80E175E5F7DE}" srcOrd="0" destOrd="0" presId="urn:microsoft.com/office/officeart/2005/8/layout/orgChart1"/>
    <dgm:cxn modelId="{AC9111F3-DE72-47C5-A54B-642C087ECD7A}" type="presParOf" srcId="{5315F4D4-D7AD-4E76-95A0-80E175E5F7DE}" destId="{74DA7E7B-09AB-4BCE-B796-B0031C03B857}" srcOrd="0" destOrd="0" presId="urn:microsoft.com/office/officeart/2005/8/layout/orgChart1"/>
    <dgm:cxn modelId="{EF606103-04EB-4517-A429-BB4AFC5EFD9C}" type="presParOf" srcId="{5315F4D4-D7AD-4E76-95A0-80E175E5F7DE}" destId="{01A5A970-64F6-408D-A0E6-75F70E067143}" srcOrd="1" destOrd="0" presId="urn:microsoft.com/office/officeart/2005/8/layout/orgChart1"/>
    <dgm:cxn modelId="{639AC45D-4E7F-4408-A10C-A6080DC7164F}" type="presParOf" srcId="{EFB1DCD4-82EF-4FDF-9221-441D5C0CD00E}" destId="{49166D2A-928A-4B88-84F6-54716D4CC0F9}" srcOrd="1" destOrd="0" presId="urn:microsoft.com/office/officeart/2005/8/layout/orgChart1"/>
    <dgm:cxn modelId="{A5394027-151B-42DC-99CB-8F5A819629AB}" type="presParOf" srcId="{49166D2A-928A-4B88-84F6-54716D4CC0F9}" destId="{CEF547B3-5EBA-45F0-8448-C474FB5E32DC}" srcOrd="0" destOrd="0" presId="urn:microsoft.com/office/officeart/2005/8/layout/orgChart1"/>
    <dgm:cxn modelId="{02F009FA-7830-40A0-86C9-3BB8379487A5}" type="presParOf" srcId="{49166D2A-928A-4B88-84F6-54716D4CC0F9}" destId="{47008499-7BDE-4371-8631-DA5AAEE46847}" srcOrd="1" destOrd="0" presId="urn:microsoft.com/office/officeart/2005/8/layout/orgChart1"/>
    <dgm:cxn modelId="{94462197-1E0E-4CFE-9ABB-0640A55BBFE3}" type="presParOf" srcId="{47008499-7BDE-4371-8631-DA5AAEE46847}" destId="{4BAF09FA-FCDF-4C21-B02A-784685DFB14A}" srcOrd="0" destOrd="0" presId="urn:microsoft.com/office/officeart/2005/8/layout/orgChart1"/>
    <dgm:cxn modelId="{3578CC89-231B-4192-8957-111CCB0AEF49}" type="presParOf" srcId="{4BAF09FA-FCDF-4C21-B02A-784685DFB14A}" destId="{02659D94-F518-4840-A195-52BA750B21FF}" srcOrd="0" destOrd="0" presId="urn:microsoft.com/office/officeart/2005/8/layout/orgChart1"/>
    <dgm:cxn modelId="{6418B00A-FC46-4BCC-A3B9-B9F240E5F6D5}" type="presParOf" srcId="{4BAF09FA-FCDF-4C21-B02A-784685DFB14A}" destId="{B563FA2C-B3F3-4034-B781-F7C9E8436048}" srcOrd="1" destOrd="0" presId="urn:microsoft.com/office/officeart/2005/8/layout/orgChart1"/>
    <dgm:cxn modelId="{D3FA9C9C-B23B-47A0-AE58-C82DB3A76671}" type="presParOf" srcId="{47008499-7BDE-4371-8631-DA5AAEE46847}" destId="{98020E35-DFFF-44A3-BF67-07D2C6D42D6A}" srcOrd="1" destOrd="0" presId="urn:microsoft.com/office/officeart/2005/8/layout/orgChart1"/>
    <dgm:cxn modelId="{2A09D11E-C3B2-494A-8DF0-B49DF73B06C8}" type="presParOf" srcId="{47008499-7BDE-4371-8631-DA5AAEE46847}" destId="{ACFBBF73-F115-4E90-8801-E7FC1557FBB2}" srcOrd="2" destOrd="0" presId="urn:microsoft.com/office/officeart/2005/8/layout/orgChart1"/>
    <dgm:cxn modelId="{8330AF23-116C-4ADD-A0EE-975012229088}" type="presParOf" srcId="{49166D2A-928A-4B88-84F6-54716D4CC0F9}" destId="{B5AAC9AA-B900-4560-A782-F4012F084C90}" srcOrd="2" destOrd="0" presId="urn:microsoft.com/office/officeart/2005/8/layout/orgChart1"/>
    <dgm:cxn modelId="{F644E180-8571-4094-B582-C1B71EDB811B}" type="presParOf" srcId="{49166D2A-928A-4B88-84F6-54716D4CC0F9}" destId="{F0694988-E11F-4468-AF18-FE7E29903D44}" srcOrd="3" destOrd="0" presId="urn:microsoft.com/office/officeart/2005/8/layout/orgChart1"/>
    <dgm:cxn modelId="{08AD9663-0871-474C-98A9-81BA11F5CFF9}" type="presParOf" srcId="{F0694988-E11F-4468-AF18-FE7E29903D44}" destId="{AC9A5E18-99AF-4F1C-BEC3-430066A27575}" srcOrd="0" destOrd="0" presId="urn:microsoft.com/office/officeart/2005/8/layout/orgChart1"/>
    <dgm:cxn modelId="{B338B030-914A-43F1-84F4-4AF206077AE2}" type="presParOf" srcId="{AC9A5E18-99AF-4F1C-BEC3-430066A27575}" destId="{4EDE5037-7800-413C-932C-3E614DE871D7}" srcOrd="0" destOrd="0" presId="urn:microsoft.com/office/officeart/2005/8/layout/orgChart1"/>
    <dgm:cxn modelId="{44D2368C-71FA-4B44-B6DC-8856C6F9D78A}" type="presParOf" srcId="{AC9A5E18-99AF-4F1C-BEC3-430066A27575}" destId="{7B520155-6766-45A4-8F93-BA86C401BBEB}" srcOrd="1" destOrd="0" presId="urn:microsoft.com/office/officeart/2005/8/layout/orgChart1"/>
    <dgm:cxn modelId="{62322F50-D6EB-4F33-AD89-456C1C300B1E}" type="presParOf" srcId="{F0694988-E11F-4468-AF18-FE7E29903D44}" destId="{16403772-E2A3-4951-A7CF-65691C485538}" srcOrd="1" destOrd="0" presId="urn:microsoft.com/office/officeart/2005/8/layout/orgChart1"/>
    <dgm:cxn modelId="{48E7ABDE-16DA-494C-BFB6-0C603C4D5F05}" type="presParOf" srcId="{F0694988-E11F-4468-AF18-FE7E29903D44}" destId="{4809AFAE-17E5-49BC-8967-5B63370DD613}" srcOrd="2" destOrd="0" presId="urn:microsoft.com/office/officeart/2005/8/layout/orgChart1"/>
    <dgm:cxn modelId="{703D8810-E704-425B-B11A-E27E743224D8}" type="presParOf" srcId="{49166D2A-928A-4B88-84F6-54716D4CC0F9}" destId="{2692CAA0-DF93-462F-82F3-311781DFE217}" srcOrd="4" destOrd="0" presId="urn:microsoft.com/office/officeart/2005/8/layout/orgChart1"/>
    <dgm:cxn modelId="{F6623771-6C5C-4CBF-A114-EA0ACD46EB99}" type="presParOf" srcId="{49166D2A-928A-4B88-84F6-54716D4CC0F9}" destId="{8FBA1CE5-C0FD-4D59-BF66-7217425CA27D}" srcOrd="5" destOrd="0" presId="urn:microsoft.com/office/officeart/2005/8/layout/orgChart1"/>
    <dgm:cxn modelId="{50B8E7EF-B51A-4DDF-8EF8-54CA5D1D89BC}" type="presParOf" srcId="{8FBA1CE5-C0FD-4D59-BF66-7217425CA27D}" destId="{DA0F96A8-92DF-446C-9A4C-FE5ED49CB6A5}" srcOrd="0" destOrd="0" presId="urn:microsoft.com/office/officeart/2005/8/layout/orgChart1"/>
    <dgm:cxn modelId="{8FADF04E-BA0F-42DD-92D0-590ADEA497BD}" type="presParOf" srcId="{DA0F96A8-92DF-446C-9A4C-FE5ED49CB6A5}" destId="{120D9692-5BBE-4155-8BB7-ABD56EE44443}" srcOrd="0" destOrd="0" presId="urn:microsoft.com/office/officeart/2005/8/layout/orgChart1"/>
    <dgm:cxn modelId="{C02877D3-84E6-46B2-8811-99C84586B306}" type="presParOf" srcId="{DA0F96A8-92DF-446C-9A4C-FE5ED49CB6A5}" destId="{C244F043-8064-4D73-B891-85EC4E13D0F2}" srcOrd="1" destOrd="0" presId="urn:microsoft.com/office/officeart/2005/8/layout/orgChart1"/>
    <dgm:cxn modelId="{9494E507-D1BA-479A-A73D-3001A03608C4}" type="presParOf" srcId="{8FBA1CE5-C0FD-4D59-BF66-7217425CA27D}" destId="{836F1FE5-FA46-4424-85BE-AC1415524A4C}" srcOrd="1" destOrd="0" presId="urn:microsoft.com/office/officeart/2005/8/layout/orgChart1"/>
    <dgm:cxn modelId="{B78F0139-9453-4B28-ABCF-157293F62B78}" type="presParOf" srcId="{8FBA1CE5-C0FD-4D59-BF66-7217425CA27D}" destId="{ED54EBF4-7E56-4E59-906A-08A9E0BE9FD7}" srcOrd="2" destOrd="0" presId="urn:microsoft.com/office/officeart/2005/8/layout/orgChart1"/>
    <dgm:cxn modelId="{93FF59E0-71FC-4E95-946C-E2D314CD2C44}" type="presParOf" srcId="{49166D2A-928A-4B88-84F6-54716D4CC0F9}" destId="{945B32A4-E53B-4F28-9057-1E28CD41FE1F}" srcOrd="6" destOrd="0" presId="urn:microsoft.com/office/officeart/2005/8/layout/orgChart1"/>
    <dgm:cxn modelId="{CE16C9B4-AB4A-496D-B187-197C74B5AC12}" type="presParOf" srcId="{49166D2A-928A-4B88-84F6-54716D4CC0F9}" destId="{17704992-531A-42B1-A458-76A01B633FC0}" srcOrd="7" destOrd="0" presId="urn:microsoft.com/office/officeart/2005/8/layout/orgChart1"/>
    <dgm:cxn modelId="{CCE2DC3E-DFFD-4F9E-8339-8FE7B17F8692}" type="presParOf" srcId="{17704992-531A-42B1-A458-76A01B633FC0}" destId="{1943F178-6EE1-4970-B289-A09EA45919E5}" srcOrd="0" destOrd="0" presId="urn:microsoft.com/office/officeart/2005/8/layout/orgChart1"/>
    <dgm:cxn modelId="{0DDCA274-D1F6-49E2-B688-15D51B2F9C64}" type="presParOf" srcId="{1943F178-6EE1-4970-B289-A09EA45919E5}" destId="{A3BA54ED-B9CE-4E11-993C-E9E1F78BAD03}" srcOrd="0" destOrd="0" presId="urn:microsoft.com/office/officeart/2005/8/layout/orgChart1"/>
    <dgm:cxn modelId="{D8C06D2E-C72C-4F75-B639-CD9A76163348}" type="presParOf" srcId="{1943F178-6EE1-4970-B289-A09EA45919E5}" destId="{3A16171E-B99B-4C79-AD58-6109AD48DCE8}" srcOrd="1" destOrd="0" presId="urn:microsoft.com/office/officeart/2005/8/layout/orgChart1"/>
    <dgm:cxn modelId="{845D2182-5B3F-4793-BEDA-34D9B842214D}" type="presParOf" srcId="{17704992-531A-42B1-A458-76A01B633FC0}" destId="{244740E6-E0A6-4FEF-A54D-86A135A34E81}" srcOrd="1" destOrd="0" presId="urn:microsoft.com/office/officeart/2005/8/layout/orgChart1"/>
    <dgm:cxn modelId="{C1E34652-D49F-4E6A-B56F-C1E8B5CAAD0D}" type="presParOf" srcId="{17704992-531A-42B1-A458-76A01B633FC0}" destId="{DC6F588D-55B2-4A4F-8524-94BF107DAEB9}" srcOrd="2" destOrd="0" presId="urn:microsoft.com/office/officeart/2005/8/layout/orgChart1"/>
    <dgm:cxn modelId="{D4995385-1374-4F99-B3B9-3FEC3B582ADC}" type="presParOf" srcId="{49166D2A-928A-4B88-84F6-54716D4CC0F9}" destId="{7115F025-7F50-4C3F-A9DB-F9D0DE6101FB}" srcOrd="8" destOrd="0" presId="urn:microsoft.com/office/officeart/2005/8/layout/orgChart1"/>
    <dgm:cxn modelId="{2C7AEAF1-C847-4791-AEE4-D8CC14E72B80}" type="presParOf" srcId="{49166D2A-928A-4B88-84F6-54716D4CC0F9}" destId="{5554A09A-7FAF-40F2-9682-388F76C50BE6}" srcOrd="9" destOrd="0" presId="urn:microsoft.com/office/officeart/2005/8/layout/orgChart1"/>
    <dgm:cxn modelId="{43A229FF-B533-4F08-BB5D-1A582FD20E7B}" type="presParOf" srcId="{5554A09A-7FAF-40F2-9682-388F76C50BE6}" destId="{D6BA41D0-B9A0-401F-8DA9-C5C12014DB32}" srcOrd="0" destOrd="0" presId="urn:microsoft.com/office/officeart/2005/8/layout/orgChart1"/>
    <dgm:cxn modelId="{DFAEF745-709C-47B6-837A-FCE761680F0E}" type="presParOf" srcId="{D6BA41D0-B9A0-401F-8DA9-C5C12014DB32}" destId="{3A16CF91-1DA0-44E8-A79C-41627C3C6119}" srcOrd="0" destOrd="0" presId="urn:microsoft.com/office/officeart/2005/8/layout/orgChart1"/>
    <dgm:cxn modelId="{9F119A4A-F59A-48E1-AE1E-5DBBB250276D}" type="presParOf" srcId="{D6BA41D0-B9A0-401F-8DA9-C5C12014DB32}" destId="{FC7B7210-A825-441A-9854-485E3FE6B7BC}" srcOrd="1" destOrd="0" presId="urn:microsoft.com/office/officeart/2005/8/layout/orgChart1"/>
    <dgm:cxn modelId="{F1BF8C12-2873-4AD5-8D5B-EC3E553FB89C}" type="presParOf" srcId="{5554A09A-7FAF-40F2-9682-388F76C50BE6}" destId="{9DDC1F12-DF92-4F11-9D62-B546C1501639}" srcOrd="1" destOrd="0" presId="urn:microsoft.com/office/officeart/2005/8/layout/orgChart1"/>
    <dgm:cxn modelId="{DA472AFC-0CA3-4B03-86B6-D4016B66303B}" type="presParOf" srcId="{5554A09A-7FAF-40F2-9682-388F76C50BE6}" destId="{FB467DE5-19C9-4DA4-B02A-0418C7343FAA}" srcOrd="2" destOrd="0" presId="urn:microsoft.com/office/officeart/2005/8/layout/orgChart1"/>
    <dgm:cxn modelId="{FA6AED8B-7BBD-4A8C-B716-ADF8FFDEC359}" type="presParOf" srcId="{49166D2A-928A-4B88-84F6-54716D4CC0F9}" destId="{58C39144-AD10-46A2-9A5E-66DC677EC752}" srcOrd="10" destOrd="0" presId="urn:microsoft.com/office/officeart/2005/8/layout/orgChart1"/>
    <dgm:cxn modelId="{A78E245A-788C-41E6-8FE0-D695FAFD494D}" type="presParOf" srcId="{49166D2A-928A-4B88-84F6-54716D4CC0F9}" destId="{07F82AF8-C772-4EFD-8CD4-A1B0CA756218}" srcOrd="11" destOrd="0" presId="urn:microsoft.com/office/officeart/2005/8/layout/orgChart1"/>
    <dgm:cxn modelId="{5DFB0F8D-6F9E-44AD-8948-A3A5CD9EA194}" type="presParOf" srcId="{07F82AF8-C772-4EFD-8CD4-A1B0CA756218}" destId="{6FA283DB-00BC-4704-BC1D-E81210394F42}" srcOrd="0" destOrd="0" presId="urn:microsoft.com/office/officeart/2005/8/layout/orgChart1"/>
    <dgm:cxn modelId="{778DEDB7-BD9D-49F6-ACBF-40D6592214A2}" type="presParOf" srcId="{6FA283DB-00BC-4704-BC1D-E81210394F42}" destId="{B7512199-E8DF-4E48-B32C-71CD8A1885FF}" srcOrd="0" destOrd="0" presId="urn:microsoft.com/office/officeart/2005/8/layout/orgChart1"/>
    <dgm:cxn modelId="{8F3EDE31-5717-46B3-9997-EEF7F648D250}" type="presParOf" srcId="{6FA283DB-00BC-4704-BC1D-E81210394F42}" destId="{4F8BB049-8A50-4215-BA2E-453F316CD29B}" srcOrd="1" destOrd="0" presId="urn:microsoft.com/office/officeart/2005/8/layout/orgChart1"/>
    <dgm:cxn modelId="{22F395A1-18CB-4C9D-AF8B-6A28DBB02A2C}" type="presParOf" srcId="{07F82AF8-C772-4EFD-8CD4-A1B0CA756218}" destId="{8B6095CF-0BC2-4F09-ACE3-0D8AB8E6C1E4}" srcOrd="1" destOrd="0" presId="urn:microsoft.com/office/officeart/2005/8/layout/orgChart1"/>
    <dgm:cxn modelId="{0755C291-90FE-4D78-A2B4-DF1169CE4AB9}" type="presParOf" srcId="{07F82AF8-C772-4EFD-8CD4-A1B0CA756218}" destId="{BBE6116A-7771-4275-8E27-D1ED2685E16F}" srcOrd="2" destOrd="0" presId="urn:microsoft.com/office/officeart/2005/8/layout/orgChart1"/>
    <dgm:cxn modelId="{BFEA13EB-929A-4404-BC37-10568EFABB02}" type="presParOf" srcId="{49166D2A-928A-4B88-84F6-54716D4CC0F9}" destId="{B552A244-9B15-44B3-ACB5-478BB5783111}" srcOrd="12" destOrd="0" presId="urn:microsoft.com/office/officeart/2005/8/layout/orgChart1"/>
    <dgm:cxn modelId="{77AC94F1-1DFA-40BB-9E22-631581F9F671}" type="presParOf" srcId="{49166D2A-928A-4B88-84F6-54716D4CC0F9}" destId="{C2E93715-ED70-48B8-9ADD-A76CE7192608}" srcOrd="13" destOrd="0" presId="urn:microsoft.com/office/officeart/2005/8/layout/orgChart1"/>
    <dgm:cxn modelId="{95540695-2E91-4AFD-8D56-4F4D3F2B08D2}" type="presParOf" srcId="{C2E93715-ED70-48B8-9ADD-A76CE7192608}" destId="{30C092E7-276D-4275-BF32-2E70E47E577A}" srcOrd="0" destOrd="0" presId="urn:microsoft.com/office/officeart/2005/8/layout/orgChart1"/>
    <dgm:cxn modelId="{E32A90A2-866D-49B9-9864-BF01EC3D9C25}" type="presParOf" srcId="{30C092E7-276D-4275-BF32-2E70E47E577A}" destId="{D3587568-8DB5-4392-A670-C0BF91AF0004}" srcOrd="0" destOrd="0" presId="urn:microsoft.com/office/officeart/2005/8/layout/orgChart1"/>
    <dgm:cxn modelId="{AC28BCAE-F933-431E-9423-D865F39C03CD}" type="presParOf" srcId="{30C092E7-276D-4275-BF32-2E70E47E577A}" destId="{50D7970D-DDA2-4A02-9B01-49BEFC845B11}" srcOrd="1" destOrd="0" presId="urn:microsoft.com/office/officeart/2005/8/layout/orgChart1"/>
    <dgm:cxn modelId="{213FB4A7-E99F-4267-A54E-DD1BB4CCC1EF}" type="presParOf" srcId="{C2E93715-ED70-48B8-9ADD-A76CE7192608}" destId="{2A68FCD2-6E1C-4392-A05F-935AF3620C48}" srcOrd="1" destOrd="0" presId="urn:microsoft.com/office/officeart/2005/8/layout/orgChart1"/>
    <dgm:cxn modelId="{4442B7C1-F6FE-48E2-B1F6-C4099CD32B61}" type="presParOf" srcId="{C2E93715-ED70-48B8-9ADD-A76CE7192608}" destId="{8CB2119D-F16D-4A8E-8D1B-E1ABF529B44F}" srcOrd="2" destOrd="0" presId="urn:microsoft.com/office/officeart/2005/8/layout/orgChart1"/>
    <dgm:cxn modelId="{8ED0ADAF-1D54-425D-BB04-107BEC5D1185}" type="presParOf" srcId="{EFB1DCD4-82EF-4FDF-9221-441D5C0CD00E}" destId="{4A64148F-43BB-4D39-AA4B-1F07C92CF7A1}" srcOrd="2" destOrd="0" presId="urn:microsoft.com/office/officeart/2005/8/layout/orgChart1"/>
    <dgm:cxn modelId="{4063A1EB-79CC-4C94-A2AB-9B8A1F44F608}" type="presParOf" srcId="{3E795C02-BF9A-48BB-9E0A-D1C1CA3C8451}" destId="{C079419C-77BD-4DB8-8274-72A04877829B}" srcOrd="2" destOrd="0" presId="urn:microsoft.com/office/officeart/2005/8/layout/orgChart1"/>
    <dgm:cxn modelId="{59EBD736-B686-4202-9DD8-9DB5308167AA}" type="presParOf" srcId="{3E795C02-BF9A-48BB-9E0A-D1C1CA3C8451}" destId="{262EB1E0-B89B-49A3-B839-A31AACDF33DA}" srcOrd="3" destOrd="0" presId="urn:microsoft.com/office/officeart/2005/8/layout/orgChart1"/>
    <dgm:cxn modelId="{B82DF0AA-69DD-4B75-A1BF-6E4021A6A6AF}" type="presParOf" srcId="{262EB1E0-B89B-49A3-B839-A31AACDF33DA}" destId="{8D69B294-5BAF-4F3A-904E-CB4B36913EA3}" srcOrd="0" destOrd="0" presId="urn:microsoft.com/office/officeart/2005/8/layout/orgChart1"/>
    <dgm:cxn modelId="{ABF800B9-F9B0-4397-9D6F-6FEAF12304D8}" type="presParOf" srcId="{8D69B294-5BAF-4F3A-904E-CB4B36913EA3}" destId="{B195E027-FFDC-47A0-B16D-934459D22DD3}" srcOrd="0" destOrd="0" presId="urn:microsoft.com/office/officeart/2005/8/layout/orgChart1"/>
    <dgm:cxn modelId="{8E8A3FCA-6F62-4584-8FC0-85F8160274A0}" type="presParOf" srcId="{8D69B294-5BAF-4F3A-904E-CB4B36913EA3}" destId="{F0C1A1E3-6B50-4283-81D0-D80323A54A2B}" srcOrd="1" destOrd="0" presId="urn:microsoft.com/office/officeart/2005/8/layout/orgChart1"/>
    <dgm:cxn modelId="{4AD3983B-2F29-44FB-A0AB-9BBB0E29CC8B}" type="presParOf" srcId="{262EB1E0-B89B-49A3-B839-A31AACDF33DA}" destId="{AA288D80-AB11-4776-9F26-6610A71FED38}" srcOrd="1" destOrd="0" presId="urn:microsoft.com/office/officeart/2005/8/layout/orgChart1"/>
    <dgm:cxn modelId="{01557B47-D21F-4503-BAB3-669F5C10252F}" type="presParOf" srcId="{AA288D80-AB11-4776-9F26-6610A71FED38}" destId="{E0F988BC-EFE0-4162-B859-FE1C17F3DBEC}" srcOrd="0" destOrd="0" presId="urn:microsoft.com/office/officeart/2005/8/layout/orgChart1"/>
    <dgm:cxn modelId="{F7AF5517-5922-495C-BAA3-C82C2873AEF1}" type="presParOf" srcId="{AA288D80-AB11-4776-9F26-6610A71FED38}" destId="{ACCD9695-BA0E-47A7-BF09-9B75E08ACEA6}" srcOrd="1" destOrd="0" presId="urn:microsoft.com/office/officeart/2005/8/layout/orgChart1"/>
    <dgm:cxn modelId="{7C41DD86-278C-489C-83F7-8C5B75DE59B7}" type="presParOf" srcId="{ACCD9695-BA0E-47A7-BF09-9B75E08ACEA6}" destId="{0F28F90A-6B5B-449B-9A41-277F267E5CF5}" srcOrd="0" destOrd="0" presId="urn:microsoft.com/office/officeart/2005/8/layout/orgChart1"/>
    <dgm:cxn modelId="{58E076EC-4C11-493E-A369-647CA24063AB}" type="presParOf" srcId="{0F28F90A-6B5B-449B-9A41-277F267E5CF5}" destId="{327042CB-A9C1-4BE8-8747-EF8B5A82DA03}" srcOrd="0" destOrd="0" presId="urn:microsoft.com/office/officeart/2005/8/layout/orgChart1"/>
    <dgm:cxn modelId="{98725412-75B3-427B-A12B-51F6763A11FB}" type="presParOf" srcId="{0F28F90A-6B5B-449B-9A41-277F267E5CF5}" destId="{378A9E07-49B7-4FA0-B8E4-6FA67D56AA6B}" srcOrd="1" destOrd="0" presId="urn:microsoft.com/office/officeart/2005/8/layout/orgChart1"/>
    <dgm:cxn modelId="{6AF136DD-D1AF-49FE-8D38-3107F3DE607C}" type="presParOf" srcId="{ACCD9695-BA0E-47A7-BF09-9B75E08ACEA6}" destId="{91B60FE5-94EF-4E50-BAEA-83D1348E44E7}" srcOrd="1" destOrd="0" presId="urn:microsoft.com/office/officeart/2005/8/layout/orgChart1"/>
    <dgm:cxn modelId="{2381B9E0-FE7A-4884-9CF2-ACE881D3DD0F}" type="presParOf" srcId="{ACCD9695-BA0E-47A7-BF09-9B75E08ACEA6}" destId="{9D3F75B7-471C-4F59-ABCB-FCE3B9DFAD8A}" srcOrd="2" destOrd="0" presId="urn:microsoft.com/office/officeart/2005/8/layout/orgChart1"/>
    <dgm:cxn modelId="{4F6E6112-6D96-4AE6-8643-F3656D6098EE}" type="presParOf" srcId="{AA288D80-AB11-4776-9F26-6610A71FED38}" destId="{CE53ECCF-B040-4C2B-B9B8-594057C79253}" srcOrd="2" destOrd="0" presId="urn:microsoft.com/office/officeart/2005/8/layout/orgChart1"/>
    <dgm:cxn modelId="{E70AB5E1-E939-473C-9ABA-CD2CE6B43A4B}" type="presParOf" srcId="{AA288D80-AB11-4776-9F26-6610A71FED38}" destId="{4431FB7B-4B23-427E-A956-4E47095D88D9}" srcOrd="3" destOrd="0" presId="urn:microsoft.com/office/officeart/2005/8/layout/orgChart1"/>
    <dgm:cxn modelId="{39714959-34DF-4961-B426-DC729EDBA35C}" type="presParOf" srcId="{4431FB7B-4B23-427E-A956-4E47095D88D9}" destId="{AEEF9661-E463-480D-B29C-622412FDD200}" srcOrd="0" destOrd="0" presId="urn:microsoft.com/office/officeart/2005/8/layout/orgChart1"/>
    <dgm:cxn modelId="{BD9E9BEF-A7EE-46C6-A97E-3C8410B1FB4A}" type="presParOf" srcId="{AEEF9661-E463-480D-B29C-622412FDD200}" destId="{90E39A7C-BB0B-4D21-922C-FD73C7A19D01}" srcOrd="0" destOrd="0" presId="urn:microsoft.com/office/officeart/2005/8/layout/orgChart1"/>
    <dgm:cxn modelId="{B5D8DF68-C8AC-43C5-A090-101A97E66951}" type="presParOf" srcId="{AEEF9661-E463-480D-B29C-622412FDD200}" destId="{E21F21BE-0223-4442-BEF2-3E038EA5C5D4}" srcOrd="1" destOrd="0" presId="urn:microsoft.com/office/officeart/2005/8/layout/orgChart1"/>
    <dgm:cxn modelId="{E999B6F4-0C5C-4BE3-A71B-A52C4ACB3C55}" type="presParOf" srcId="{4431FB7B-4B23-427E-A956-4E47095D88D9}" destId="{0D040A01-1D04-486F-B07F-A1605D9ECD3E}" srcOrd="1" destOrd="0" presId="urn:microsoft.com/office/officeart/2005/8/layout/orgChart1"/>
    <dgm:cxn modelId="{9E15311B-866F-4C60-9683-9872DAE37159}" type="presParOf" srcId="{4431FB7B-4B23-427E-A956-4E47095D88D9}" destId="{64419918-29AE-4B44-8B86-32FBC81985CF}" srcOrd="2" destOrd="0" presId="urn:microsoft.com/office/officeart/2005/8/layout/orgChart1"/>
    <dgm:cxn modelId="{6BF87A94-8C9C-46DD-8B05-FB07C29C2716}" type="presParOf" srcId="{AA288D80-AB11-4776-9F26-6610A71FED38}" destId="{55870CD4-7586-4B18-BEDC-AD25FBFEFC7E}" srcOrd="4" destOrd="0" presId="urn:microsoft.com/office/officeart/2005/8/layout/orgChart1"/>
    <dgm:cxn modelId="{A8645156-C97E-4E6C-B54F-C5615CD23D44}" type="presParOf" srcId="{AA288D80-AB11-4776-9F26-6610A71FED38}" destId="{2096F667-9B69-4F76-9153-3AB448570107}" srcOrd="5" destOrd="0" presId="urn:microsoft.com/office/officeart/2005/8/layout/orgChart1"/>
    <dgm:cxn modelId="{E86D7779-340F-4EDD-871E-8BF5D9ECD059}" type="presParOf" srcId="{2096F667-9B69-4F76-9153-3AB448570107}" destId="{EA6AD13D-3EA6-46C0-8DFE-CB90DE47F2A5}" srcOrd="0" destOrd="0" presId="urn:microsoft.com/office/officeart/2005/8/layout/orgChart1"/>
    <dgm:cxn modelId="{51421881-50D3-47A8-9211-E5F69FE22D65}" type="presParOf" srcId="{EA6AD13D-3EA6-46C0-8DFE-CB90DE47F2A5}" destId="{6B27D13C-38C3-40ED-A2F0-587DB59D457C}" srcOrd="0" destOrd="0" presId="urn:microsoft.com/office/officeart/2005/8/layout/orgChart1"/>
    <dgm:cxn modelId="{9BB4757E-1A1D-4FAE-9492-C0B44AD415FC}" type="presParOf" srcId="{EA6AD13D-3EA6-46C0-8DFE-CB90DE47F2A5}" destId="{BA11861D-3B3D-42D1-82E7-774C045F7440}" srcOrd="1" destOrd="0" presId="urn:microsoft.com/office/officeart/2005/8/layout/orgChart1"/>
    <dgm:cxn modelId="{ED46047C-FAD6-4D4E-8E0C-FA4B8C452202}" type="presParOf" srcId="{2096F667-9B69-4F76-9153-3AB448570107}" destId="{FE49AA68-DB63-42CB-8814-5CE1CAC6C74B}" srcOrd="1" destOrd="0" presId="urn:microsoft.com/office/officeart/2005/8/layout/orgChart1"/>
    <dgm:cxn modelId="{2FFEAF68-6067-492A-893C-D68038D867C4}" type="presParOf" srcId="{2096F667-9B69-4F76-9153-3AB448570107}" destId="{F352DE88-3AF7-4740-8D6E-1859820E5A5B}" srcOrd="2" destOrd="0" presId="urn:microsoft.com/office/officeart/2005/8/layout/orgChart1"/>
    <dgm:cxn modelId="{0A03E392-8513-4B00-B7F3-CF0C3F8124ED}" type="presParOf" srcId="{AA288D80-AB11-4776-9F26-6610A71FED38}" destId="{FC77E9FD-FD9A-403B-AFE5-1487A8BB95E6}" srcOrd="6" destOrd="0" presId="urn:microsoft.com/office/officeart/2005/8/layout/orgChart1"/>
    <dgm:cxn modelId="{0F94ABDC-25A7-4E02-9E65-0F4D87071A53}" type="presParOf" srcId="{AA288D80-AB11-4776-9F26-6610A71FED38}" destId="{1576041F-30E4-492A-8979-37B98E93CFA2}" srcOrd="7" destOrd="0" presId="urn:microsoft.com/office/officeart/2005/8/layout/orgChart1"/>
    <dgm:cxn modelId="{0E77584F-29F1-4075-965F-8CBCEF5CF43B}" type="presParOf" srcId="{1576041F-30E4-492A-8979-37B98E93CFA2}" destId="{856A0A47-4E0B-4CC2-A318-803A00631E90}" srcOrd="0" destOrd="0" presId="urn:microsoft.com/office/officeart/2005/8/layout/orgChart1"/>
    <dgm:cxn modelId="{73F00287-0C69-47C3-B15E-DFF6D7FBB5F1}" type="presParOf" srcId="{856A0A47-4E0B-4CC2-A318-803A00631E90}" destId="{05EEDE7A-9539-4805-9EFF-34F25E514086}" srcOrd="0" destOrd="0" presId="urn:microsoft.com/office/officeart/2005/8/layout/orgChart1"/>
    <dgm:cxn modelId="{5645A53B-6E91-4143-9A15-7A68A94F53A8}" type="presParOf" srcId="{856A0A47-4E0B-4CC2-A318-803A00631E90}" destId="{2B0BD912-5D23-4C3D-B4CF-9B8F1271BA43}" srcOrd="1" destOrd="0" presId="urn:microsoft.com/office/officeart/2005/8/layout/orgChart1"/>
    <dgm:cxn modelId="{BEA9431E-5F72-463C-96C1-23A4D7C4F344}" type="presParOf" srcId="{1576041F-30E4-492A-8979-37B98E93CFA2}" destId="{AEAF2E3D-6F74-42A4-B63D-BDD833F2F221}" srcOrd="1" destOrd="0" presId="urn:microsoft.com/office/officeart/2005/8/layout/orgChart1"/>
    <dgm:cxn modelId="{DCFDD111-6B44-4FC4-B79C-F19486CE428C}" type="presParOf" srcId="{1576041F-30E4-492A-8979-37B98E93CFA2}" destId="{393FEF5A-FCCD-44F4-A1A6-66CF35515009}" srcOrd="2" destOrd="0" presId="urn:microsoft.com/office/officeart/2005/8/layout/orgChart1"/>
    <dgm:cxn modelId="{6FA29B3A-EA8E-44D5-831A-D20EE91C43D9}" type="presParOf" srcId="{AA288D80-AB11-4776-9F26-6610A71FED38}" destId="{251BC79A-D92A-41F6-9CE5-9253EEE8E624}" srcOrd="8" destOrd="0" presId="urn:microsoft.com/office/officeart/2005/8/layout/orgChart1"/>
    <dgm:cxn modelId="{7130BB12-F2CA-433F-8920-E8E02C43019D}" type="presParOf" srcId="{AA288D80-AB11-4776-9F26-6610A71FED38}" destId="{8CDD9F9A-2777-41A6-B015-6A91024A26B6}" srcOrd="9" destOrd="0" presId="urn:microsoft.com/office/officeart/2005/8/layout/orgChart1"/>
    <dgm:cxn modelId="{AEA9C9FE-C171-4149-A7A3-BEFFD59BEDBE}" type="presParOf" srcId="{8CDD9F9A-2777-41A6-B015-6A91024A26B6}" destId="{E551BDD3-D565-49A8-8202-7E160FF1A19A}" srcOrd="0" destOrd="0" presId="urn:microsoft.com/office/officeart/2005/8/layout/orgChart1"/>
    <dgm:cxn modelId="{7AC16732-94E5-4795-B6DF-B218EBF5AFCA}" type="presParOf" srcId="{E551BDD3-D565-49A8-8202-7E160FF1A19A}" destId="{104C221E-BFF5-4337-92AB-C6E8DB02519D}" srcOrd="0" destOrd="0" presId="urn:microsoft.com/office/officeart/2005/8/layout/orgChart1"/>
    <dgm:cxn modelId="{81135ACF-94C5-4314-8B48-996459A3EFD5}" type="presParOf" srcId="{E551BDD3-D565-49A8-8202-7E160FF1A19A}" destId="{F91AAC0C-1192-412B-8618-B4BB20B12390}" srcOrd="1" destOrd="0" presId="urn:microsoft.com/office/officeart/2005/8/layout/orgChart1"/>
    <dgm:cxn modelId="{E24B68F9-ACC8-45DF-9C57-1228459F472F}" type="presParOf" srcId="{8CDD9F9A-2777-41A6-B015-6A91024A26B6}" destId="{35846850-8A11-40A2-9435-B85BD1AB6BE1}" srcOrd="1" destOrd="0" presId="urn:microsoft.com/office/officeart/2005/8/layout/orgChart1"/>
    <dgm:cxn modelId="{2C5164E2-B047-41A1-8A0E-A91F2A6557F8}" type="presParOf" srcId="{8CDD9F9A-2777-41A6-B015-6A91024A26B6}" destId="{AA26AE35-1E22-436A-AD2A-B4648C0339B6}" srcOrd="2" destOrd="0" presId="urn:microsoft.com/office/officeart/2005/8/layout/orgChart1"/>
    <dgm:cxn modelId="{4809D758-FC78-4FA8-9B01-A8AE7C0A4FAB}" type="presParOf" srcId="{262EB1E0-B89B-49A3-B839-A31AACDF33DA}" destId="{3171207E-3A24-4358-8F01-FD74A75A06C1}" srcOrd="2" destOrd="0" presId="urn:microsoft.com/office/officeart/2005/8/layout/orgChart1"/>
    <dgm:cxn modelId="{896E3DBC-7AFD-4D72-AD39-6385FA6BA782}" type="presParOf" srcId="{3E795C02-BF9A-48BB-9E0A-D1C1CA3C8451}" destId="{392592E6-BDC0-4B4D-979E-DEFCEA0F3B58}" srcOrd="4" destOrd="0" presId="urn:microsoft.com/office/officeart/2005/8/layout/orgChart1"/>
    <dgm:cxn modelId="{54839496-89B1-44D0-A820-75C2437E21CA}" type="presParOf" srcId="{3E795C02-BF9A-48BB-9E0A-D1C1CA3C8451}" destId="{C10A936D-5080-4309-9BFB-C76007C716D8}" srcOrd="5" destOrd="0" presId="urn:microsoft.com/office/officeart/2005/8/layout/orgChart1"/>
    <dgm:cxn modelId="{38DA2842-AE8D-427C-84B0-67B962ED1DAD}" type="presParOf" srcId="{C10A936D-5080-4309-9BFB-C76007C716D8}" destId="{11590316-B5DA-4316-BF4C-B2C682F7EB7B}" srcOrd="0" destOrd="0" presId="urn:microsoft.com/office/officeart/2005/8/layout/orgChart1"/>
    <dgm:cxn modelId="{FAE46C0D-F1B9-4900-99AB-73FB74E17A33}" type="presParOf" srcId="{11590316-B5DA-4316-BF4C-B2C682F7EB7B}" destId="{4BC857DC-0F6B-4CAE-9107-4C4A20570089}" srcOrd="0" destOrd="0" presId="urn:microsoft.com/office/officeart/2005/8/layout/orgChart1"/>
    <dgm:cxn modelId="{DE520C63-CA83-4D61-BD0C-3FE094109B75}" type="presParOf" srcId="{11590316-B5DA-4316-BF4C-B2C682F7EB7B}" destId="{52F906A2-952F-433E-8209-029065E05ED3}" srcOrd="1" destOrd="0" presId="urn:microsoft.com/office/officeart/2005/8/layout/orgChart1"/>
    <dgm:cxn modelId="{542E5ED2-E4D1-4F34-9DF8-BF941137E8C3}" type="presParOf" srcId="{C10A936D-5080-4309-9BFB-C76007C716D8}" destId="{7BAC0956-2875-4C2F-BE68-A40DBAC2C1B7}" srcOrd="1" destOrd="0" presId="urn:microsoft.com/office/officeart/2005/8/layout/orgChart1"/>
    <dgm:cxn modelId="{2A8EFB39-1462-42E9-975C-97753C6BF02F}" type="presParOf" srcId="{7BAC0956-2875-4C2F-BE68-A40DBAC2C1B7}" destId="{D54E3652-B0D4-4E8C-9845-852FF2847A61}" srcOrd="0" destOrd="0" presId="urn:microsoft.com/office/officeart/2005/8/layout/orgChart1"/>
    <dgm:cxn modelId="{270A23C3-A973-4E59-AE73-7BC7C9FE40C8}" type="presParOf" srcId="{7BAC0956-2875-4C2F-BE68-A40DBAC2C1B7}" destId="{1DB584CA-C99E-4398-8E8D-245991765C60}" srcOrd="1" destOrd="0" presId="urn:microsoft.com/office/officeart/2005/8/layout/orgChart1"/>
    <dgm:cxn modelId="{25070468-C0DC-48AC-B440-1941588213E4}" type="presParOf" srcId="{1DB584CA-C99E-4398-8E8D-245991765C60}" destId="{4B11B82B-EF85-4564-894A-44D4AA3412F6}" srcOrd="0" destOrd="0" presId="urn:microsoft.com/office/officeart/2005/8/layout/orgChart1"/>
    <dgm:cxn modelId="{E029B110-7E26-4362-914D-AE80429E3C70}" type="presParOf" srcId="{4B11B82B-EF85-4564-894A-44D4AA3412F6}" destId="{272F9FEE-C731-47FF-9ACA-1AF26AA5D9C2}" srcOrd="0" destOrd="0" presId="urn:microsoft.com/office/officeart/2005/8/layout/orgChart1"/>
    <dgm:cxn modelId="{96C3B082-671D-41BF-9692-09CD677AC0D4}" type="presParOf" srcId="{4B11B82B-EF85-4564-894A-44D4AA3412F6}" destId="{87E7FE05-C509-4CB4-9F39-E88D1D302944}" srcOrd="1" destOrd="0" presId="urn:microsoft.com/office/officeart/2005/8/layout/orgChart1"/>
    <dgm:cxn modelId="{270B03B1-E0AD-49DC-BF90-0382372FC2D7}" type="presParOf" srcId="{1DB584CA-C99E-4398-8E8D-245991765C60}" destId="{8486B626-AFED-4694-ABE6-4FF92B9F462C}" srcOrd="1" destOrd="0" presId="urn:microsoft.com/office/officeart/2005/8/layout/orgChart1"/>
    <dgm:cxn modelId="{19B9AA20-4331-41BC-AE55-0222F817C7A3}" type="presParOf" srcId="{1DB584CA-C99E-4398-8E8D-245991765C60}" destId="{EA714F3F-5530-4843-9F38-74B34DBE0908}" srcOrd="2" destOrd="0" presId="urn:microsoft.com/office/officeart/2005/8/layout/orgChart1"/>
    <dgm:cxn modelId="{9F364D81-69BB-421A-AF13-61BF956BAEC1}" type="presParOf" srcId="{7BAC0956-2875-4C2F-BE68-A40DBAC2C1B7}" destId="{0FD2E6BF-9CDA-4DFA-8EA2-50C43117E139}" srcOrd="2" destOrd="0" presId="urn:microsoft.com/office/officeart/2005/8/layout/orgChart1"/>
    <dgm:cxn modelId="{E2B4B955-D3FD-4F70-A311-B794EA096EC8}" type="presParOf" srcId="{7BAC0956-2875-4C2F-BE68-A40DBAC2C1B7}" destId="{AB047CA9-2D1E-47FA-BB77-973AFBB861A4}" srcOrd="3" destOrd="0" presId="urn:microsoft.com/office/officeart/2005/8/layout/orgChart1"/>
    <dgm:cxn modelId="{916DBD9E-3DF6-4B68-9A56-CA82A4EC93D9}" type="presParOf" srcId="{AB047CA9-2D1E-47FA-BB77-973AFBB861A4}" destId="{5013F03E-51B7-401D-A5A1-1568B9753BCD}" srcOrd="0" destOrd="0" presId="urn:microsoft.com/office/officeart/2005/8/layout/orgChart1"/>
    <dgm:cxn modelId="{E3F8C613-AE5F-46F5-A434-083B4548132C}" type="presParOf" srcId="{5013F03E-51B7-401D-A5A1-1568B9753BCD}" destId="{3B59041E-4013-4616-B9F5-4C7AD182BA19}" srcOrd="0" destOrd="0" presId="urn:microsoft.com/office/officeart/2005/8/layout/orgChart1"/>
    <dgm:cxn modelId="{683011AC-A401-4409-B558-FDE5BB91DA8C}" type="presParOf" srcId="{5013F03E-51B7-401D-A5A1-1568B9753BCD}" destId="{34D7736E-6588-4A7A-A1C6-B6CFA891CAC7}" srcOrd="1" destOrd="0" presId="urn:microsoft.com/office/officeart/2005/8/layout/orgChart1"/>
    <dgm:cxn modelId="{D28CF405-C186-417A-8255-41A01FBB9316}" type="presParOf" srcId="{AB047CA9-2D1E-47FA-BB77-973AFBB861A4}" destId="{24965EE9-0688-464C-94F0-DFF366458544}" srcOrd="1" destOrd="0" presId="urn:microsoft.com/office/officeart/2005/8/layout/orgChart1"/>
    <dgm:cxn modelId="{5D02DAAE-9EF4-4F58-A7A9-49DA92A7AEFE}" type="presParOf" srcId="{AB047CA9-2D1E-47FA-BB77-973AFBB861A4}" destId="{B1C225A9-5AB9-42B2-8237-12C115489E5E}" srcOrd="2" destOrd="0" presId="urn:microsoft.com/office/officeart/2005/8/layout/orgChart1"/>
    <dgm:cxn modelId="{CD52FA6D-78B0-441E-A788-3CFA1CF1E374}" type="presParOf" srcId="{7BAC0956-2875-4C2F-BE68-A40DBAC2C1B7}" destId="{A79E0AA9-48E7-4CD7-8A39-8C4DA999E7C7}" srcOrd="4" destOrd="0" presId="urn:microsoft.com/office/officeart/2005/8/layout/orgChart1"/>
    <dgm:cxn modelId="{F2A04A2F-7F6E-47F5-9CD9-E6C925C3B988}" type="presParOf" srcId="{7BAC0956-2875-4C2F-BE68-A40DBAC2C1B7}" destId="{FB77F7C2-2378-4053-B6E7-919D393E5844}" srcOrd="5" destOrd="0" presId="urn:microsoft.com/office/officeart/2005/8/layout/orgChart1"/>
    <dgm:cxn modelId="{5A563A1E-6107-4406-A9DC-3C0EA88E08BA}" type="presParOf" srcId="{FB77F7C2-2378-4053-B6E7-919D393E5844}" destId="{CFEE2605-0A00-4141-8949-BDF6BC576E4F}" srcOrd="0" destOrd="0" presId="urn:microsoft.com/office/officeart/2005/8/layout/orgChart1"/>
    <dgm:cxn modelId="{12948988-2964-44A9-A3B7-82541809C495}" type="presParOf" srcId="{CFEE2605-0A00-4141-8949-BDF6BC576E4F}" destId="{09980CC9-CF58-4723-8DDB-45040D6D7FDD}" srcOrd="0" destOrd="0" presId="urn:microsoft.com/office/officeart/2005/8/layout/orgChart1"/>
    <dgm:cxn modelId="{4954D361-F6B4-4632-AE77-5D35BC11DDD8}" type="presParOf" srcId="{CFEE2605-0A00-4141-8949-BDF6BC576E4F}" destId="{5523013A-D639-4EDA-8BDA-BF068553408B}" srcOrd="1" destOrd="0" presId="urn:microsoft.com/office/officeart/2005/8/layout/orgChart1"/>
    <dgm:cxn modelId="{64EC6E01-7926-4288-AD28-936E0A2BD47A}" type="presParOf" srcId="{FB77F7C2-2378-4053-B6E7-919D393E5844}" destId="{E6AE5D24-A340-4BD4-AD24-C5E7047C875C}" srcOrd="1" destOrd="0" presId="urn:microsoft.com/office/officeart/2005/8/layout/orgChart1"/>
    <dgm:cxn modelId="{F8D83CFD-C6C5-4191-AE9F-A6EAD4065D15}" type="presParOf" srcId="{FB77F7C2-2378-4053-B6E7-919D393E5844}" destId="{366D4785-F062-44CA-9F96-CF68F019C10D}" srcOrd="2" destOrd="0" presId="urn:microsoft.com/office/officeart/2005/8/layout/orgChart1"/>
    <dgm:cxn modelId="{8B81C01A-4710-4918-BEC0-C35092F039DA}" type="presParOf" srcId="{C10A936D-5080-4309-9BFB-C76007C716D8}" destId="{3401FA73-6D56-4740-88EC-93B231ED855D}" srcOrd="2" destOrd="0" presId="urn:microsoft.com/office/officeart/2005/8/layout/orgChart1"/>
    <dgm:cxn modelId="{B1F0887B-7EB5-4DF0-9B43-D9373A91332F}" type="presParOf" srcId="{3E795C02-BF9A-48BB-9E0A-D1C1CA3C8451}" destId="{2C76FC30-4174-4AD2-B05A-3982168BBCE9}" srcOrd="6" destOrd="0" presId="urn:microsoft.com/office/officeart/2005/8/layout/orgChart1"/>
    <dgm:cxn modelId="{FE86DE6C-C7E1-4F36-A3D9-60F0A2D99DC1}" type="presParOf" srcId="{3E795C02-BF9A-48BB-9E0A-D1C1CA3C8451}" destId="{1725FA87-61D9-4651-BAE1-D1C9613E1EB4}" srcOrd="7" destOrd="0" presId="urn:microsoft.com/office/officeart/2005/8/layout/orgChart1"/>
    <dgm:cxn modelId="{BC8AE9FF-5E79-4D24-A798-95ADF0CFA3DB}" type="presParOf" srcId="{1725FA87-61D9-4651-BAE1-D1C9613E1EB4}" destId="{A3412FD5-B404-48CA-A323-CEAE9CD89E1D}" srcOrd="0" destOrd="0" presId="urn:microsoft.com/office/officeart/2005/8/layout/orgChart1"/>
    <dgm:cxn modelId="{4FEE3435-A983-4BBC-9D9A-F170F07AE38D}" type="presParOf" srcId="{A3412FD5-B404-48CA-A323-CEAE9CD89E1D}" destId="{D02F9D5B-5629-41E2-B6C3-6294666FA303}" srcOrd="0" destOrd="0" presId="urn:microsoft.com/office/officeart/2005/8/layout/orgChart1"/>
    <dgm:cxn modelId="{3A68E6AA-8659-494E-B46F-E33F8D84E04B}" type="presParOf" srcId="{A3412FD5-B404-48CA-A323-CEAE9CD89E1D}" destId="{CD4C907C-AF02-413D-966C-A62F3A2BD0E6}" srcOrd="1" destOrd="0" presId="urn:microsoft.com/office/officeart/2005/8/layout/orgChart1"/>
    <dgm:cxn modelId="{86F58111-D1F2-427F-B5DF-B54D18BB7DA2}" type="presParOf" srcId="{1725FA87-61D9-4651-BAE1-D1C9613E1EB4}" destId="{E74DA85F-A64D-4854-B2B1-716FAC1D0148}" srcOrd="1" destOrd="0" presId="urn:microsoft.com/office/officeart/2005/8/layout/orgChart1"/>
    <dgm:cxn modelId="{8DD4F0BF-B8BA-44C2-AB23-49949AE33EB1}" type="presParOf" srcId="{E74DA85F-A64D-4854-B2B1-716FAC1D0148}" destId="{3C28AC30-1598-4A96-BC31-9AF70BB152A4}" srcOrd="0" destOrd="0" presId="urn:microsoft.com/office/officeart/2005/8/layout/orgChart1"/>
    <dgm:cxn modelId="{41A23A9C-F5B2-4843-AF4A-3B29ECA3D638}" type="presParOf" srcId="{E74DA85F-A64D-4854-B2B1-716FAC1D0148}" destId="{CD2F1860-89B4-4BDB-9225-BC0D40A2AE29}" srcOrd="1" destOrd="0" presId="urn:microsoft.com/office/officeart/2005/8/layout/orgChart1"/>
    <dgm:cxn modelId="{E87C7671-B3F2-42B1-BE1F-25AD27B68548}" type="presParOf" srcId="{CD2F1860-89B4-4BDB-9225-BC0D40A2AE29}" destId="{C633F51C-26C2-4250-9D4F-85CC07379A7B}" srcOrd="0" destOrd="0" presId="urn:microsoft.com/office/officeart/2005/8/layout/orgChart1"/>
    <dgm:cxn modelId="{4CC30D10-0722-4BA3-8811-DF2000A22903}" type="presParOf" srcId="{C633F51C-26C2-4250-9D4F-85CC07379A7B}" destId="{0EFCB123-BF25-4C1B-A0ED-985051557F99}" srcOrd="0" destOrd="0" presId="urn:microsoft.com/office/officeart/2005/8/layout/orgChart1"/>
    <dgm:cxn modelId="{7F89FF02-54BE-4BF1-914D-F9A331F1BDEC}" type="presParOf" srcId="{C633F51C-26C2-4250-9D4F-85CC07379A7B}" destId="{1C4099B4-AC63-453C-8289-CFF5516407F2}" srcOrd="1" destOrd="0" presId="urn:microsoft.com/office/officeart/2005/8/layout/orgChart1"/>
    <dgm:cxn modelId="{795F4FB5-C91B-4568-BA05-890F664DA0D7}" type="presParOf" srcId="{CD2F1860-89B4-4BDB-9225-BC0D40A2AE29}" destId="{07B576F4-9BA7-4EB1-B0B7-C6DAF3711CB2}" srcOrd="1" destOrd="0" presId="urn:microsoft.com/office/officeart/2005/8/layout/orgChart1"/>
    <dgm:cxn modelId="{98C6D99E-219B-42E2-B19B-DFCBA97DCE2A}" type="presParOf" srcId="{CD2F1860-89B4-4BDB-9225-BC0D40A2AE29}" destId="{3B16C06C-2EBF-4023-89AA-3C0980272712}" srcOrd="2" destOrd="0" presId="urn:microsoft.com/office/officeart/2005/8/layout/orgChart1"/>
    <dgm:cxn modelId="{6B2F44B0-CFA5-48D8-BFA5-D0482CC19600}" type="presParOf" srcId="{E74DA85F-A64D-4854-B2B1-716FAC1D0148}" destId="{B699296C-95F9-4C76-97E5-B8DF35222F36}" srcOrd="2" destOrd="0" presId="urn:microsoft.com/office/officeart/2005/8/layout/orgChart1"/>
    <dgm:cxn modelId="{FC74BDB1-92DC-4CE3-94EE-B5B2DCFE224D}" type="presParOf" srcId="{E74DA85F-A64D-4854-B2B1-716FAC1D0148}" destId="{52790A6C-6E74-48ED-A6FC-0200C0E302D5}" srcOrd="3" destOrd="0" presId="urn:microsoft.com/office/officeart/2005/8/layout/orgChart1"/>
    <dgm:cxn modelId="{C741FDE1-A9D8-4787-86DD-DA7230A48CC1}" type="presParOf" srcId="{52790A6C-6E74-48ED-A6FC-0200C0E302D5}" destId="{6E1F259B-B23B-497F-BA29-C13045FA2806}" srcOrd="0" destOrd="0" presId="urn:microsoft.com/office/officeart/2005/8/layout/orgChart1"/>
    <dgm:cxn modelId="{F14C1625-A074-4756-AC6E-5AC1691A19FB}" type="presParOf" srcId="{6E1F259B-B23B-497F-BA29-C13045FA2806}" destId="{33F46DCD-C9A5-42A0-9170-EF5AACE01C88}" srcOrd="0" destOrd="0" presId="urn:microsoft.com/office/officeart/2005/8/layout/orgChart1"/>
    <dgm:cxn modelId="{9E70EFBA-8376-4955-A368-DB529E31689E}" type="presParOf" srcId="{6E1F259B-B23B-497F-BA29-C13045FA2806}" destId="{FD059DD2-7D75-4D71-A26B-8DB1028D3E5A}" srcOrd="1" destOrd="0" presId="urn:microsoft.com/office/officeart/2005/8/layout/orgChart1"/>
    <dgm:cxn modelId="{0ED015A2-AEAA-47AF-B1BE-F662641A4E40}" type="presParOf" srcId="{52790A6C-6E74-48ED-A6FC-0200C0E302D5}" destId="{C29EB4CB-7010-45BA-B798-064BE5D6DAE5}" srcOrd="1" destOrd="0" presId="urn:microsoft.com/office/officeart/2005/8/layout/orgChart1"/>
    <dgm:cxn modelId="{C72F8AE2-F603-4BEB-ABB8-A93893DCDED4}" type="presParOf" srcId="{52790A6C-6E74-48ED-A6FC-0200C0E302D5}" destId="{46EBE2C3-0AAC-4DDA-A8DC-5A941F019380}" srcOrd="2" destOrd="0" presId="urn:microsoft.com/office/officeart/2005/8/layout/orgChart1"/>
    <dgm:cxn modelId="{584CA5D2-E853-41F9-9517-B1A26591C4AC}" type="presParOf" srcId="{E74DA85F-A64D-4854-B2B1-716FAC1D0148}" destId="{E2B8BFB4-AF04-440F-97D8-7A8ECF67CFCD}" srcOrd="4" destOrd="0" presId="urn:microsoft.com/office/officeart/2005/8/layout/orgChart1"/>
    <dgm:cxn modelId="{557E3E68-0214-4882-963F-AC8B3B8332AB}" type="presParOf" srcId="{E74DA85F-A64D-4854-B2B1-716FAC1D0148}" destId="{8C0E10C5-F44D-4DC8-BB42-D419EB153D4B}" srcOrd="5" destOrd="0" presId="urn:microsoft.com/office/officeart/2005/8/layout/orgChart1"/>
    <dgm:cxn modelId="{99DBCE26-C747-42B9-97B0-B17881B28DE5}" type="presParOf" srcId="{8C0E10C5-F44D-4DC8-BB42-D419EB153D4B}" destId="{0369E402-2478-4204-BF29-65BA1F2394B0}" srcOrd="0" destOrd="0" presId="urn:microsoft.com/office/officeart/2005/8/layout/orgChart1"/>
    <dgm:cxn modelId="{587B2CDF-A2FE-47C2-8094-EE71C4D12221}" type="presParOf" srcId="{0369E402-2478-4204-BF29-65BA1F2394B0}" destId="{D9A72BE5-51A5-4F93-B178-63D2FA1FEBDA}" srcOrd="0" destOrd="0" presId="urn:microsoft.com/office/officeart/2005/8/layout/orgChart1"/>
    <dgm:cxn modelId="{D6202EBB-80B6-48F0-82E1-C3ADAB056DF7}" type="presParOf" srcId="{0369E402-2478-4204-BF29-65BA1F2394B0}" destId="{BEA2B9A4-9BEA-41A0-8F57-AD5ABEF27CA1}" srcOrd="1" destOrd="0" presId="urn:microsoft.com/office/officeart/2005/8/layout/orgChart1"/>
    <dgm:cxn modelId="{06D78DC6-44BF-46D5-AEFE-5D1BC7C1FF8D}" type="presParOf" srcId="{8C0E10C5-F44D-4DC8-BB42-D419EB153D4B}" destId="{E7CCE68A-7DFD-40F4-9099-1016E17358EA}" srcOrd="1" destOrd="0" presId="urn:microsoft.com/office/officeart/2005/8/layout/orgChart1"/>
    <dgm:cxn modelId="{7328A5CF-F6F3-4746-B6C5-DF50FF386B83}" type="presParOf" srcId="{8C0E10C5-F44D-4DC8-BB42-D419EB153D4B}" destId="{F46842DE-F14C-480F-B4D4-CB21CBA44727}" srcOrd="2" destOrd="0" presId="urn:microsoft.com/office/officeart/2005/8/layout/orgChart1"/>
    <dgm:cxn modelId="{83E46BDB-927A-4AEB-B310-E6EC9FA03573}" type="presParOf" srcId="{E74DA85F-A64D-4854-B2B1-716FAC1D0148}" destId="{DEC1368A-7FFD-4E9C-A6EA-3078E1F53DD8}" srcOrd="6" destOrd="0" presId="urn:microsoft.com/office/officeart/2005/8/layout/orgChart1"/>
    <dgm:cxn modelId="{B5EE4201-CA5D-4C33-907E-AC39D5CB9323}" type="presParOf" srcId="{E74DA85F-A64D-4854-B2B1-716FAC1D0148}" destId="{A5F4253A-BF86-4E27-9E6E-0AF390BF4EC4}" srcOrd="7" destOrd="0" presId="urn:microsoft.com/office/officeart/2005/8/layout/orgChart1"/>
    <dgm:cxn modelId="{3EA0B29D-852B-468B-B646-9C672B429941}" type="presParOf" srcId="{A5F4253A-BF86-4E27-9E6E-0AF390BF4EC4}" destId="{1E109139-BDF9-4A70-AD14-C514AD50B628}" srcOrd="0" destOrd="0" presId="urn:microsoft.com/office/officeart/2005/8/layout/orgChart1"/>
    <dgm:cxn modelId="{DF14AC91-443F-4EBC-83F9-4DADC308C818}" type="presParOf" srcId="{1E109139-BDF9-4A70-AD14-C514AD50B628}" destId="{AA65B286-1BF5-483A-8B54-F1B63331BF6D}" srcOrd="0" destOrd="0" presId="urn:microsoft.com/office/officeart/2005/8/layout/orgChart1"/>
    <dgm:cxn modelId="{C3BB3D11-B44F-4206-8737-BBEFF1C045F5}" type="presParOf" srcId="{1E109139-BDF9-4A70-AD14-C514AD50B628}" destId="{B308398A-893A-4E47-A6F6-F0BA95CEB82E}" srcOrd="1" destOrd="0" presId="urn:microsoft.com/office/officeart/2005/8/layout/orgChart1"/>
    <dgm:cxn modelId="{FBFD3AAD-45D8-44E7-92B4-20CF3035F894}" type="presParOf" srcId="{A5F4253A-BF86-4E27-9E6E-0AF390BF4EC4}" destId="{55363A32-C466-4B39-82BC-E36C10FA1E59}" srcOrd="1" destOrd="0" presId="urn:microsoft.com/office/officeart/2005/8/layout/orgChart1"/>
    <dgm:cxn modelId="{AE0FE88A-6CF5-41D1-880F-008DB1AD1CC2}" type="presParOf" srcId="{A5F4253A-BF86-4E27-9E6E-0AF390BF4EC4}" destId="{B8C3EFAC-CAAA-4AFE-B4E4-6A3AC77003BD}" srcOrd="2" destOrd="0" presId="urn:microsoft.com/office/officeart/2005/8/layout/orgChart1"/>
    <dgm:cxn modelId="{3E0238C4-4430-4D2B-9744-91857354FC7D}" type="presParOf" srcId="{E74DA85F-A64D-4854-B2B1-716FAC1D0148}" destId="{29B92836-F3C4-443B-B57A-6BF3B3193982}" srcOrd="8" destOrd="0" presId="urn:microsoft.com/office/officeart/2005/8/layout/orgChart1"/>
    <dgm:cxn modelId="{D2BA6F95-F05E-4084-8BB5-68570273AB26}" type="presParOf" srcId="{E74DA85F-A64D-4854-B2B1-716FAC1D0148}" destId="{C687F702-A870-4A4B-9185-B4C172E102A3}" srcOrd="9" destOrd="0" presId="urn:microsoft.com/office/officeart/2005/8/layout/orgChart1"/>
    <dgm:cxn modelId="{B1364B05-7165-4A5F-A280-F1679B62B808}" type="presParOf" srcId="{C687F702-A870-4A4B-9185-B4C172E102A3}" destId="{D8D161F9-29B2-467B-BA20-40E0D5266E9D}" srcOrd="0" destOrd="0" presId="urn:microsoft.com/office/officeart/2005/8/layout/orgChart1"/>
    <dgm:cxn modelId="{E9CE311E-E81F-4076-ADC0-63B9254C43B4}" type="presParOf" srcId="{D8D161F9-29B2-467B-BA20-40E0D5266E9D}" destId="{87016E48-2F2B-4985-8E83-9DC421F7FD9C}" srcOrd="0" destOrd="0" presId="urn:microsoft.com/office/officeart/2005/8/layout/orgChart1"/>
    <dgm:cxn modelId="{06643859-D870-4A76-B1D7-4E52BEC10559}" type="presParOf" srcId="{D8D161F9-29B2-467B-BA20-40E0D5266E9D}" destId="{4BE7243C-E258-42B1-9D26-FF88D2F07DF3}" srcOrd="1" destOrd="0" presId="urn:microsoft.com/office/officeart/2005/8/layout/orgChart1"/>
    <dgm:cxn modelId="{6E105CEA-2E18-413F-AD31-44EACA46A612}" type="presParOf" srcId="{C687F702-A870-4A4B-9185-B4C172E102A3}" destId="{622E7DB9-BD10-4B6C-AA7C-8413B62B7AED}" srcOrd="1" destOrd="0" presId="urn:microsoft.com/office/officeart/2005/8/layout/orgChart1"/>
    <dgm:cxn modelId="{C8A91582-A9BB-4080-BF84-D87D196A0BCE}" type="presParOf" srcId="{C687F702-A870-4A4B-9185-B4C172E102A3}" destId="{C7DA4CC1-7A1B-4802-82AD-6E63A8C56C0A}" srcOrd="2" destOrd="0" presId="urn:microsoft.com/office/officeart/2005/8/layout/orgChart1"/>
    <dgm:cxn modelId="{7CB74655-2AD7-4B34-B742-6DF02E508775}" type="presParOf" srcId="{E74DA85F-A64D-4854-B2B1-716FAC1D0148}" destId="{A630E150-2455-4B23-962D-728172F13597}" srcOrd="10" destOrd="0" presId="urn:microsoft.com/office/officeart/2005/8/layout/orgChart1"/>
    <dgm:cxn modelId="{5BEF4544-3F35-4120-80F0-A332429CB50A}" type="presParOf" srcId="{E74DA85F-A64D-4854-B2B1-716FAC1D0148}" destId="{800E81D1-8616-4CC7-AE8F-3537D974CF09}" srcOrd="11" destOrd="0" presId="urn:microsoft.com/office/officeart/2005/8/layout/orgChart1"/>
    <dgm:cxn modelId="{02A56A78-7795-4418-9903-A6C9061C01C6}" type="presParOf" srcId="{800E81D1-8616-4CC7-AE8F-3537D974CF09}" destId="{A4AF01AD-93D3-45C1-8AE8-096D9E935EF6}" srcOrd="0" destOrd="0" presId="urn:microsoft.com/office/officeart/2005/8/layout/orgChart1"/>
    <dgm:cxn modelId="{89DC2C77-20A1-4947-9209-EB64784785BB}" type="presParOf" srcId="{A4AF01AD-93D3-45C1-8AE8-096D9E935EF6}" destId="{E2D0131B-A187-45D0-93DC-4ADCF6E2E390}" srcOrd="0" destOrd="0" presId="urn:microsoft.com/office/officeart/2005/8/layout/orgChart1"/>
    <dgm:cxn modelId="{17FC454E-494D-4856-A34D-19C259F60A63}" type="presParOf" srcId="{A4AF01AD-93D3-45C1-8AE8-096D9E935EF6}" destId="{0A96CDEE-8AAC-4D8E-8107-19DAE56442D5}" srcOrd="1" destOrd="0" presId="urn:microsoft.com/office/officeart/2005/8/layout/orgChart1"/>
    <dgm:cxn modelId="{F6D9E804-D024-4B53-866D-1864E99CB450}" type="presParOf" srcId="{800E81D1-8616-4CC7-AE8F-3537D974CF09}" destId="{55A4CBF9-92B1-407B-9CC0-1E63232AC2BB}" srcOrd="1" destOrd="0" presId="urn:microsoft.com/office/officeart/2005/8/layout/orgChart1"/>
    <dgm:cxn modelId="{62812F7F-B3F9-4D25-8603-7C57F6D5AE68}" type="presParOf" srcId="{800E81D1-8616-4CC7-AE8F-3537D974CF09}" destId="{A167D740-4F0F-4EE9-9DCE-5C905DAC48DE}" srcOrd="2" destOrd="0" presId="urn:microsoft.com/office/officeart/2005/8/layout/orgChart1"/>
    <dgm:cxn modelId="{06150B23-A20D-4A9D-BA27-AF6714C1062A}" type="presParOf" srcId="{E74DA85F-A64D-4854-B2B1-716FAC1D0148}" destId="{3043C5CC-5961-4AAA-94B5-6ACB6BFCB031}" srcOrd="12" destOrd="0" presId="urn:microsoft.com/office/officeart/2005/8/layout/orgChart1"/>
    <dgm:cxn modelId="{1B3EDB79-16CD-428C-90A3-AD077DC1EE0A}" type="presParOf" srcId="{E74DA85F-A64D-4854-B2B1-716FAC1D0148}" destId="{271E2950-40FA-4D6E-8C8A-57F80FF8C45D}" srcOrd="13" destOrd="0" presId="urn:microsoft.com/office/officeart/2005/8/layout/orgChart1"/>
    <dgm:cxn modelId="{DBDA7AC5-D9B9-45BC-B257-6E2C7B8CE44C}" type="presParOf" srcId="{271E2950-40FA-4D6E-8C8A-57F80FF8C45D}" destId="{B745D6CF-A7DA-48CF-9172-936BF5D6D29F}" srcOrd="0" destOrd="0" presId="urn:microsoft.com/office/officeart/2005/8/layout/orgChart1"/>
    <dgm:cxn modelId="{BFC2DA4D-88E9-445B-BFCE-4ADBE2434920}" type="presParOf" srcId="{B745D6CF-A7DA-48CF-9172-936BF5D6D29F}" destId="{3AAD410D-7276-4350-95F7-278079920DA0}" srcOrd="0" destOrd="0" presId="urn:microsoft.com/office/officeart/2005/8/layout/orgChart1"/>
    <dgm:cxn modelId="{951F2263-E290-4C21-84C4-87153BBE4416}" type="presParOf" srcId="{B745D6CF-A7DA-48CF-9172-936BF5D6D29F}" destId="{7A89AFA4-D880-4F0C-A73B-406AA10017CE}" srcOrd="1" destOrd="0" presId="urn:microsoft.com/office/officeart/2005/8/layout/orgChart1"/>
    <dgm:cxn modelId="{995B291E-EAF2-439C-B75C-9C8B745A5B29}" type="presParOf" srcId="{271E2950-40FA-4D6E-8C8A-57F80FF8C45D}" destId="{574C35B9-7D43-4446-BA52-AF7D8354274F}" srcOrd="1" destOrd="0" presId="urn:microsoft.com/office/officeart/2005/8/layout/orgChart1"/>
    <dgm:cxn modelId="{B42913A7-CB0D-4FDE-9F11-9FC71EB04C8E}" type="presParOf" srcId="{271E2950-40FA-4D6E-8C8A-57F80FF8C45D}" destId="{B91391AF-B157-4576-AE2D-DBB2F2ECFF15}" srcOrd="2" destOrd="0" presId="urn:microsoft.com/office/officeart/2005/8/layout/orgChart1"/>
    <dgm:cxn modelId="{45B85109-1105-4E3C-B03A-CB3122E6B8BC}" type="presParOf" srcId="{1725FA87-61D9-4651-BAE1-D1C9613E1EB4}" destId="{01141091-C816-4208-BE01-380EBA6F06A7}" srcOrd="2" destOrd="0" presId="urn:microsoft.com/office/officeart/2005/8/layout/orgChart1"/>
    <dgm:cxn modelId="{3F543A83-4254-4792-BAD1-2970692C4010}" type="presParOf" srcId="{3E795C02-BF9A-48BB-9E0A-D1C1CA3C8451}" destId="{B356FF4B-8A42-40DC-90BB-2242BA655D0C}" srcOrd="8" destOrd="0" presId="urn:microsoft.com/office/officeart/2005/8/layout/orgChart1"/>
    <dgm:cxn modelId="{27F21EF9-2979-4945-9DB3-73B937FFD172}" type="presParOf" srcId="{3E795C02-BF9A-48BB-9E0A-D1C1CA3C8451}" destId="{7324AB28-9C56-4DE2-BA85-573F272E015C}" srcOrd="9" destOrd="0" presId="urn:microsoft.com/office/officeart/2005/8/layout/orgChart1"/>
    <dgm:cxn modelId="{98C0C4F4-98E2-4942-9F2C-535DA111BEFB}" type="presParOf" srcId="{7324AB28-9C56-4DE2-BA85-573F272E015C}" destId="{C21489D1-02A4-4B55-8398-0AD57AC94D02}" srcOrd="0" destOrd="0" presId="urn:microsoft.com/office/officeart/2005/8/layout/orgChart1"/>
    <dgm:cxn modelId="{A6892BC5-B268-465B-ADDA-9F316BE6592B}" type="presParOf" srcId="{C21489D1-02A4-4B55-8398-0AD57AC94D02}" destId="{8105B2AB-3EBC-4819-A789-E02EE0E68C7C}" srcOrd="0" destOrd="0" presId="urn:microsoft.com/office/officeart/2005/8/layout/orgChart1"/>
    <dgm:cxn modelId="{594E4004-F137-4345-9E20-4B15048A27D7}" type="presParOf" srcId="{C21489D1-02A4-4B55-8398-0AD57AC94D02}" destId="{597080CC-03B2-49FD-84B5-3C3C7BF1F179}" srcOrd="1" destOrd="0" presId="urn:microsoft.com/office/officeart/2005/8/layout/orgChart1"/>
    <dgm:cxn modelId="{81B2F3AB-0DFF-495D-8F03-D852A03254DE}" type="presParOf" srcId="{7324AB28-9C56-4DE2-BA85-573F272E015C}" destId="{1F8FE2DE-7764-412D-ABFA-D4F9273EBD2A}" srcOrd="1" destOrd="0" presId="urn:microsoft.com/office/officeart/2005/8/layout/orgChart1"/>
    <dgm:cxn modelId="{5590AEDC-05B8-4C62-B6BF-4411383E981D}" type="presParOf" srcId="{1F8FE2DE-7764-412D-ABFA-D4F9273EBD2A}" destId="{CC04B877-502C-427C-9252-C914D3AED2BB}" srcOrd="0" destOrd="0" presId="urn:microsoft.com/office/officeart/2005/8/layout/orgChart1"/>
    <dgm:cxn modelId="{D485AA00-689F-4C33-B334-B5E23336AE61}" type="presParOf" srcId="{1F8FE2DE-7764-412D-ABFA-D4F9273EBD2A}" destId="{7ADD7E9E-3955-4EA2-A508-6CFFF5E1E255}" srcOrd="1" destOrd="0" presId="urn:microsoft.com/office/officeart/2005/8/layout/orgChart1"/>
    <dgm:cxn modelId="{2CBFB7C9-A51D-4633-BD96-B067F3D82284}" type="presParOf" srcId="{7ADD7E9E-3955-4EA2-A508-6CFFF5E1E255}" destId="{E89ED135-F361-43EB-8CAC-6498EF9FB7F8}" srcOrd="0" destOrd="0" presId="urn:microsoft.com/office/officeart/2005/8/layout/orgChart1"/>
    <dgm:cxn modelId="{D709F268-4A49-4DBC-BC23-09C1CD88289F}" type="presParOf" srcId="{E89ED135-F361-43EB-8CAC-6498EF9FB7F8}" destId="{FAF11BB1-8653-4F1F-9103-C900B63FE14D}" srcOrd="0" destOrd="0" presId="urn:microsoft.com/office/officeart/2005/8/layout/orgChart1"/>
    <dgm:cxn modelId="{9521B5CD-5ACD-45D6-8147-7D31C5218999}" type="presParOf" srcId="{E89ED135-F361-43EB-8CAC-6498EF9FB7F8}" destId="{614274BC-F953-4538-B32F-38FD6E42AFBC}" srcOrd="1" destOrd="0" presId="urn:microsoft.com/office/officeart/2005/8/layout/orgChart1"/>
    <dgm:cxn modelId="{71949898-C4CE-4A25-813F-560FC90C959D}" type="presParOf" srcId="{7ADD7E9E-3955-4EA2-A508-6CFFF5E1E255}" destId="{0E9E8251-E09A-4AAA-94AC-91641186F8FC}" srcOrd="1" destOrd="0" presId="urn:microsoft.com/office/officeart/2005/8/layout/orgChart1"/>
    <dgm:cxn modelId="{7CECB0D3-46A0-4808-B15E-8F913761FE3E}" type="presParOf" srcId="{7ADD7E9E-3955-4EA2-A508-6CFFF5E1E255}" destId="{E5BD84C7-80C5-4158-A4C3-109F3437CB98}" srcOrd="2" destOrd="0" presId="urn:microsoft.com/office/officeart/2005/8/layout/orgChart1"/>
    <dgm:cxn modelId="{3624D7AA-704A-4C13-BE6B-607D707244C1}" type="presParOf" srcId="{1F8FE2DE-7764-412D-ABFA-D4F9273EBD2A}" destId="{0726928B-9AC4-4438-A910-194E045488E9}" srcOrd="2" destOrd="0" presId="urn:microsoft.com/office/officeart/2005/8/layout/orgChart1"/>
    <dgm:cxn modelId="{2549B5B0-3F2C-4241-8D5A-83A878CA671B}" type="presParOf" srcId="{1F8FE2DE-7764-412D-ABFA-D4F9273EBD2A}" destId="{4FD2B307-6D1B-46F5-9A28-3D36D064EA3D}" srcOrd="3" destOrd="0" presId="urn:microsoft.com/office/officeart/2005/8/layout/orgChart1"/>
    <dgm:cxn modelId="{6C4502DE-2EF5-4D8E-81A9-C2CE48087775}" type="presParOf" srcId="{4FD2B307-6D1B-46F5-9A28-3D36D064EA3D}" destId="{4C6CE4A8-EAAC-4FD5-B270-59E008BB2A69}" srcOrd="0" destOrd="0" presId="urn:microsoft.com/office/officeart/2005/8/layout/orgChart1"/>
    <dgm:cxn modelId="{6AD58EC4-21B5-4944-8E78-287E79FB2714}" type="presParOf" srcId="{4C6CE4A8-EAAC-4FD5-B270-59E008BB2A69}" destId="{88CF70C7-91C2-4FBF-9622-3ED1C745DEC9}" srcOrd="0" destOrd="0" presId="urn:microsoft.com/office/officeart/2005/8/layout/orgChart1"/>
    <dgm:cxn modelId="{FE795C0E-B67C-4767-88B2-2433C75A2828}" type="presParOf" srcId="{4C6CE4A8-EAAC-4FD5-B270-59E008BB2A69}" destId="{A6FDE000-5BCF-4E1D-9CB9-E20C22A03F8B}" srcOrd="1" destOrd="0" presId="urn:microsoft.com/office/officeart/2005/8/layout/orgChart1"/>
    <dgm:cxn modelId="{3065B0E0-DBE5-4390-A43B-E9EC9FE732FE}" type="presParOf" srcId="{4FD2B307-6D1B-46F5-9A28-3D36D064EA3D}" destId="{1A3D4665-214E-418C-B366-0C4AF5ADC57D}" srcOrd="1" destOrd="0" presId="urn:microsoft.com/office/officeart/2005/8/layout/orgChart1"/>
    <dgm:cxn modelId="{8C476997-B2B7-4C5B-B47A-C087652054CD}" type="presParOf" srcId="{4FD2B307-6D1B-46F5-9A28-3D36D064EA3D}" destId="{EE24F56A-4091-4C84-881E-B361E5C10707}" srcOrd="2" destOrd="0" presId="urn:microsoft.com/office/officeart/2005/8/layout/orgChart1"/>
    <dgm:cxn modelId="{57B43E00-F1CA-4875-9E40-C844072F6FF5}" type="presParOf" srcId="{1F8FE2DE-7764-412D-ABFA-D4F9273EBD2A}" destId="{90455ED4-8D0A-4EE6-838B-8AC20509CE4E}" srcOrd="4" destOrd="0" presId="urn:microsoft.com/office/officeart/2005/8/layout/orgChart1"/>
    <dgm:cxn modelId="{06C8435C-CBD2-40A8-87FA-7CBDF40D9D65}" type="presParOf" srcId="{1F8FE2DE-7764-412D-ABFA-D4F9273EBD2A}" destId="{EDE823C2-5B75-4D68-98AC-73B8A2F300AC}" srcOrd="5" destOrd="0" presId="urn:microsoft.com/office/officeart/2005/8/layout/orgChart1"/>
    <dgm:cxn modelId="{C6075E6C-B78A-4D66-8E15-1580DD29BC52}" type="presParOf" srcId="{EDE823C2-5B75-4D68-98AC-73B8A2F300AC}" destId="{49B1EFC7-7F0D-4991-B4E6-5E5DE125A11A}" srcOrd="0" destOrd="0" presId="urn:microsoft.com/office/officeart/2005/8/layout/orgChart1"/>
    <dgm:cxn modelId="{8C049BF4-3171-4097-85AA-72646948A855}" type="presParOf" srcId="{49B1EFC7-7F0D-4991-B4E6-5E5DE125A11A}" destId="{E8FB4D28-0CE8-4883-AECC-E85E00EA55F5}" srcOrd="0" destOrd="0" presId="urn:microsoft.com/office/officeart/2005/8/layout/orgChart1"/>
    <dgm:cxn modelId="{78AB0777-5209-460D-8008-150314ED9992}" type="presParOf" srcId="{49B1EFC7-7F0D-4991-B4E6-5E5DE125A11A}" destId="{6F02C2E7-7AD9-484D-A9D8-1DA516A93BA2}" srcOrd="1" destOrd="0" presId="urn:microsoft.com/office/officeart/2005/8/layout/orgChart1"/>
    <dgm:cxn modelId="{B717CAC4-3AD3-4FBD-B74E-446A8E5E7F70}" type="presParOf" srcId="{EDE823C2-5B75-4D68-98AC-73B8A2F300AC}" destId="{DF04B639-FE0B-4950-8419-718EE5A1E4D7}" srcOrd="1" destOrd="0" presId="urn:microsoft.com/office/officeart/2005/8/layout/orgChart1"/>
    <dgm:cxn modelId="{F60E2C63-A386-4344-B087-39A19CD84D9C}" type="presParOf" srcId="{EDE823C2-5B75-4D68-98AC-73B8A2F300AC}" destId="{985C8457-49B3-4BFE-80E0-966FC14E6518}" srcOrd="2" destOrd="0" presId="urn:microsoft.com/office/officeart/2005/8/layout/orgChart1"/>
    <dgm:cxn modelId="{951DC8DE-435A-46A0-AD27-665E1D2F3B71}" type="presParOf" srcId="{1F8FE2DE-7764-412D-ABFA-D4F9273EBD2A}" destId="{4F7491B4-9C63-4DC8-A249-0B237B30C737}" srcOrd="6" destOrd="0" presId="urn:microsoft.com/office/officeart/2005/8/layout/orgChart1"/>
    <dgm:cxn modelId="{2A9205FC-056B-4387-AFA0-31125C82A025}" type="presParOf" srcId="{1F8FE2DE-7764-412D-ABFA-D4F9273EBD2A}" destId="{4C3FB4B1-E28C-498A-A7AD-977C8B9F674B}" srcOrd="7" destOrd="0" presId="urn:microsoft.com/office/officeart/2005/8/layout/orgChart1"/>
    <dgm:cxn modelId="{47B321FB-DB46-439C-84F5-1E92FC9B1212}" type="presParOf" srcId="{4C3FB4B1-E28C-498A-A7AD-977C8B9F674B}" destId="{82976370-F094-4B3C-B2F8-85EB1E61B113}" srcOrd="0" destOrd="0" presId="urn:microsoft.com/office/officeart/2005/8/layout/orgChart1"/>
    <dgm:cxn modelId="{7E4AE964-604D-4861-8157-1B7F60274B7D}" type="presParOf" srcId="{82976370-F094-4B3C-B2F8-85EB1E61B113}" destId="{ADCF2EB8-7020-41A4-B491-8824061233BA}" srcOrd="0" destOrd="0" presId="urn:microsoft.com/office/officeart/2005/8/layout/orgChart1"/>
    <dgm:cxn modelId="{E7167523-77EB-4381-9642-2676C38D208D}" type="presParOf" srcId="{82976370-F094-4B3C-B2F8-85EB1E61B113}" destId="{5FA0B169-C9DD-4651-AB52-37B4E25AE6BB}" srcOrd="1" destOrd="0" presId="urn:microsoft.com/office/officeart/2005/8/layout/orgChart1"/>
    <dgm:cxn modelId="{C09B4A45-084B-4206-9B75-13FF45B745D8}" type="presParOf" srcId="{4C3FB4B1-E28C-498A-A7AD-977C8B9F674B}" destId="{5AC20FEF-7FD2-474A-8F1F-726F103A28F1}" srcOrd="1" destOrd="0" presId="urn:microsoft.com/office/officeart/2005/8/layout/orgChart1"/>
    <dgm:cxn modelId="{90C6FE8B-1D07-4389-A89F-4547B91326E3}" type="presParOf" srcId="{4C3FB4B1-E28C-498A-A7AD-977C8B9F674B}" destId="{A272AA4B-2BC9-4C8B-80F2-19E9A0B527FD}" srcOrd="2" destOrd="0" presId="urn:microsoft.com/office/officeart/2005/8/layout/orgChart1"/>
    <dgm:cxn modelId="{5E62CB64-915E-4D89-A088-D717E2FBDB16}" type="presParOf" srcId="{7324AB28-9C56-4DE2-BA85-573F272E015C}" destId="{E4BA463E-C244-4A06-99FB-E71CE3BEEEB4}" srcOrd="2" destOrd="0" presId="urn:microsoft.com/office/officeart/2005/8/layout/orgChart1"/>
    <dgm:cxn modelId="{C6E00009-836E-4222-89C0-4D08AF9D3222}" type="presParOf" srcId="{3E795C02-BF9A-48BB-9E0A-D1C1CA3C8451}" destId="{8FAE2031-5590-4475-8D44-DCE1DA9CBA1C}" srcOrd="10" destOrd="0" presId="urn:microsoft.com/office/officeart/2005/8/layout/orgChart1"/>
    <dgm:cxn modelId="{F666A5E5-8150-42C4-BFFE-4CD6199D8232}" type="presParOf" srcId="{3E795C02-BF9A-48BB-9E0A-D1C1CA3C8451}" destId="{A590F1B8-4E26-49DA-8AAD-8A1659C447D1}" srcOrd="11" destOrd="0" presId="urn:microsoft.com/office/officeart/2005/8/layout/orgChart1"/>
    <dgm:cxn modelId="{7FC98EFA-2CBE-4323-8233-5EEC5D62D42C}" type="presParOf" srcId="{A590F1B8-4E26-49DA-8AAD-8A1659C447D1}" destId="{7A8767CA-8B2D-400E-8317-4751833A9C81}" srcOrd="0" destOrd="0" presId="urn:microsoft.com/office/officeart/2005/8/layout/orgChart1"/>
    <dgm:cxn modelId="{58707BF2-9EDE-43E7-BDD4-AAD1FCC3A36E}" type="presParOf" srcId="{7A8767CA-8B2D-400E-8317-4751833A9C81}" destId="{F98FEACD-D003-4CDC-8372-706067A74DE2}" srcOrd="0" destOrd="0" presId="urn:microsoft.com/office/officeart/2005/8/layout/orgChart1"/>
    <dgm:cxn modelId="{B585CEDF-79E3-416C-A358-B35A514F44F7}" type="presParOf" srcId="{7A8767CA-8B2D-400E-8317-4751833A9C81}" destId="{D82F6B20-B8FE-4AA1-8ACE-CAE0D4412E5A}" srcOrd="1" destOrd="0" presId="urn:microsoft.com/office/officeart/2005/8/layout/orgChart1"/>
    <dgm:cxn modelId="{1D281314-32F6-4BF7-94CB-1D8D9F5FBAE4}" type="presParOf" srcId="{A590F1B8-4E26-49DA-8AAD-8A1659C447D1}" destId="{4C77F8CA-6208-407D-8485-DC2B19980966}" srcOrd="1" destOrd="0" presId="urn:microsoft.com/office/officeart/2005/8/layout/orgChart1"/>
    <dgm:cxn modelId="{3B2395F3-9645-47E3-A30F-FB81194A755B}" type="presParOf" srcId="{4C77F8CA-6208-407D-8485-DC2B19980966}" destId="{D8E93491-8F3E-4085-B2C0-B043789E3566}" srcOrd="0" destOrd="0" presId="urn:microsoft.com/office/officeart/2005/8/layout/orgChart1"/>
    <dgm:cxn modelId="{695C5601-1716-4394-9C2A-6278B06F6DD6}" type="presParOf" srcId="{4C77F8CA-6208-407D-8485-DC2B19980966}" destId="{E431EB38-C00F-49EB-8EEE-D7BE7C67239A}" srcOrd="1" destOrd="0" presId="urn:microsoft.com/office/officeart/2005/8/layout/orgChart1"/>
    <dgm:cxn modelId="{75232218-D7C5-4F93-AF79-F40F17BCCF70}" type="presParOf" srcId="{E431EB38-C00F-49EB-8EEE-D7BE7C67239A}" destId="{35FD30B2-7CF4-480A-AE18-5B8963B0F04F}" srcOrd="0" destOrd="0" presId="urn:microsoft.com/office/officeart/2005/8/layout/orgChart1"/>
    <dgm:cxn modelId="{AC901F2F-F848-46B6-B03A-12E6A4DF398F}" type="presParOf" srcId="{35FD30B2-7CF4-480A-AE18-5B8963B0F04F}" destId="{73BBE53E-D599-4CC9-8C79-2032CF914048}" srcOrd="0" destOrd="0" presId="urn:microsoft.com/office/officeart/2005/8/layout/orgChart1"/>
    <dgm:cxn modelId="{942C16A4-AE4A-40EB-A746-381BA3D66C52}" type="presParOf" srcId="{35FD30B2-7CF4-480A-AE18-5B8963B0F04F}" destId="{0B55477C-F02E-40C2-9769-E73DEF5EB817}" srcOrd="1" destOrd="0" presId="urn:microsoft.com/office/officeart/2005/8/layout/orgChart1"/>
    <dgm:cxn modelId="{DBB447EC-F8AB-4515-B2C6-90EFA31B2364}" type="presParOf" srcId="{E431EB38-C00F-49EB-8EEE-D7BE7C67239A}" destId="{37C13BE1-B6AF-425D-B3BF-90480B4EDC95}" srcOrd="1" destOrd="0" presId="urn:microsoft.com/office/officeart/2005/8/layout/orgChart1"/>
    <dgm:cxn modelId="{72F1259C-8DF0-4443-AFB9-BDD34ED6E0EA}" type="presParOf" srcId="{E431EB38-C00F-49EB-8EEE-D7BE7C67239A}" destId="{3401ACEE-166D-4D2A-818F-5D87E04B514C}" srcOrd="2" destOrd="0" presId="urn:microsoft.com/office/officeart/2005/8/layout/orgChart1"/>
    <dgm:cxn modelId="{7562F4B5-6A30-4E81-9D66-D8A351109B0D}" type="presParOf" srcId="{4C77F8CA-6208-407D-8485-DC2B19980966}" destId="{445DBBA0-1DC4-447D-925A-642A9D629918}" srcOrd="2" destOrd="0" presId="urn:microsoft.com/office/officeart/2005/8/layout/orgChart1"/>
    <dgm:cxn modelId="{534562DC-E868-4E1A-878F-E616A68DE887}" type="presParOf" srcId="{4C77F8CA-6208-407D-8485-DC2B19980966}" destId="{F492E35A-D85C-4A97-BDED-8E28242542DF}" srcOrd="3" destOrd="0" presId="urn:microsoft.com/office/officeart/2005/8/layout/orgChart1"/>
    <dgm:cxn modelId="{6AF177D2-4FB4-410C-99BA-1DB6DFA3E6C4}" type="presParOf" srcId="{F492E35A-D85C-4A97-BDED-8E28242542DF}" destId="{209A96F3-476A-45CA-9861-5A1A8CFEE191}" srcOrd="0" destOrd="0" presId="urn:microsoft.com/office/officeart/2005/8/layout/orgChart1"/>
    <dgm:cxn modelId="{58569646-BA90-4132-8DA7-0399AE00AFD1}" type="presParOf" srcId="{209A96F3-476A-45CA-9861-5A1A8CFEE191}" destId="{7079D57F-E0DD-4B6C-93F7-1446721C5402}" srcOrd="0" destOrd="0" presId="urn:microsoft.com/office/officeart/2005/8/layout/orgChart1"/>
    <dgm:cxn modelId="{AE35C577-01F5-4927-8A93-10FA50D10248}" type="presParOf" srcId="{209A96F3-476A-45CA-9861-5A1A8CFEE191}" destId="{3B52BAB1-548E-42D5-8260-DB67A67FAF77}" srcOrd="1" destOrd="0" presId="urn:microsoft.com/office/officeart/2005/8/layout/orgChart1"/>
    <dgm:cxn modelId="{AB9EC27D-06B7-41EE-B4C3-7BA1B405A56B}" type="presParOf" srcId="{F492E35A-D85C-4A97-BDED-8E28242542DF}" destId="{68DEE903-ECB7-4AC6-9397-63D351A2EFA4}" srcOrd="1" destOrd="0" presId="urn:microsoft.com/office/officeart/2005/8/layout/orgChart1"/>
    <dgm:cxn modelId="{8DC6A80E-7A33-4D30-BFC9-5816036F84FF}" type="presParOf" srcId="{F492E35A-D85C-4A97-BDED-8E28242542DF}" destId="{D95CA6BB-3B96-4643-BB7C-03F66F012AE5}" srcOrd="2" destOrd="0" presId="urn:microsoft.com/office/officeart/2005/8/layout/orgChart1"/>
    <dgm:cxn modelId="{230A2402-C3FA-46F8-AD5D-F32727D603D3}" type="presParOf" srcId="{4C77F8CA-6208-407D-8485-DC2B19980966}" destId="{9B58B786-557A-47E6-816D-680D75A4C9B7}" srcOrd="4" destOrd="0" presId="urn:microsoft.com/office/officeart/2005/8/layout/orgChart1"/>
    <dgm:cxn modelId="{8177E579-F6FD-4EE6-B633-EEDBF4F17BBA}" type="presParOf" srcId="{4C77F8CA-6208-407D-8485-DC2B19980966}" destId="{DC228BCD-65D0-498E-A9D0-57D7C77AC4A2}" srcOrd="5" destOrd="0" presId="urn:microsoft.com/office/officeart/2005/8/layout/orgChart1"/>
    <dgm:cxn modelId="{648E45F5-29C4-40EB-AD37-2DA64EE926D9}" type="presParOf" srcId="{DC228BCD-65D0-498E-A9D0-57D7C77AC4A2}" destId="{D15FAAF6-D7A8-44EE-8213-3A379433283A}" srcOrd="0" destOrd="0" presId="urn:microsoft.com/office/officeart/2005/8/layout/orgChart1"/>
    <dgm:cxn modelId="{6DD97B6A-CFBE-48FE-9DD7-1D78FF4BE088}" type="presParOf" srcId="{D15FAAF6-D7A8-44EE-8213-3A379433283A}" destId="{59D41A5E-7511-4379-9FE2-2F0491C4EEAF}" srcOrd="0" destOrd="0" presId="urn:microsoft.com/office/officeart/2005/8/layout/orgChart1"/>
    <dgm:cxn modelId="{5C78BA05-6382-4BA1-8725-6C84A0B35723}" type="presParOf" srcId="{D15FAAF6-D7A8-44EE-8213-3A379433283A}" destId="{BBC8310C-0142-4825-9A8B-4DF563CE0FCC}" srcOrd="1" destOrd="0" presId="urn:microsoft.com/office/officeart/2005/8/layout/orgChart1"/>
    <dgm:cxn modelId="{DB143B4C-ECEE-4036-BEF2-42C3012234F8}" type="presParOf" srcId="{DC228BCD-65D0-498E-A9D0-57D7C77AC4A2}" destId="{6CC472EE-C1FD-42EA-B7C3-87A7C74CDE2F}" srcOrd="1" destOrd="0" presId="urn:microsoft.com/office/officeart/2005/8/layout/orgChart1"/>
    <dgm:cxn modelId="{CBE90BCC-0C51-443E-9ECB-0105BCDFF70B}" type="presParOf" srcId="{DC228BCD-65D0-498E-A9D0-57D7C77AC4A2}" destId="{94D747D5-F62C-4ED6-AEB0-5F64B8F43F39}" srcOrd="2" destOrd="0" presId="urn:microsoft.com/office/officeart/2005/8/layout/orgChart1"/>
    <dgm:cxn modelId="{4BF6F321-C4FE-4301-AAFA-BAD2DCD4B0F4}" type="presParOf" srcId="{A590F1B8-4E26-49DA-8AAD-8A1659C447D1}" destId="{DAA2F783-F7F8-437E-A41B-F325FDF5469F}" srcOrd="2" destOrd="0" presId="urn:microsoft.com/office/officeart/2005/8/layout/orgChart1"/>
    <dgm:cxn modelId="{7B951F20-CFD5-48D6-9685-AA66EDFF2F03}" type="presParOf" srcId="{3E795C02-BF9A-48BB-9E0A-D1C1CA3C8451}" destId="{4B8F76D0-7482-48BA-A5BE-8A16405D9F5F}" srcOrd="12" destOrd="0" presId="urn:microsoft.com/office/officeart/2005/8/layout/orgChart1"/>
    <dgm:cxn modelId="{A7EA6522-E812-43E8-B8C2-878A8F2B5746}" type="presParOf" srcId="{3E795C02-BF9A-48BB-9E0A-D1C1CA3C8451}" destId="{46FB6FA2-7F1F-4A92-80DE-4A741CBBB6EE}" srcOrd="13" destOrd="0" presId="urn:microsoft.com/office/officeart/2005/8/layout/orgChart1"/>
    <dgm:cxn modelId="{D1CDFED7-3A68-4797-BBA1-59C9A76E57CE}" type="presParOf" srcId="{46FB6FA2-7F1F-4A92-80DE-4A741CBBB6EE}" destId="{A71EE9BB-D161-42C7-97F8-146D188966FB}" srcOrd="0" destOrd="0" presId="urn:microsoft.com/office/officeart/2005/8/layout/orgChart1"/>
    <dgm:cxn modelId="{502B863F-9AE1-4D9C-A8A9-028DAEE61704}" type="presParOf" srcId="{A71EE9BB-D161-42C7-97F8-146D188966FB}" destId="{8FF70FB3-88F6-4536-A718-EE50E78C3185}" srcOrd="0" destOrd="0" presId="urn:microsoft.com/office/officeart/2005/8/layout/orgChart1"/>
    <dgm:cxn modelId="{BCD06EFD-4329-432F-A20B-B4495C2EC4CB}" type="presParOf" srcId="{A71EE9BB-D161-42C7-97F8-146D188966FB}" destId="{A3809F41-E5B8-4A83-96AD-684CBABDC23A}" srcOrd="1" destOrd="0" presId="urn:microsoft.com/office/officeart/2005/8/layout/orgChart1"/>
    <dgm:cxn modelId="{F7AA5A43-33AD-4513-AF53-3EC4D2497992}" type="presParOf" srcId="{46FB6FA2-7F1F-4A92-80DE-4A741CBBB6EE}" destId="{0407E62B-7EFB-49C7-9316-8538418C5F37}" srcOrd="1" destOrd="0" presId="urn:microsoft.com/office/officeart/2005/8/layout/orgChart1"/>
    <dgm:cxn modelId="{6BCBD9FC-7170-411B-BC81-E5920B8A1661}" type="presParOf" srcId="{0407E62B-7EFB-49C7-9316-8538418C5F37}" destId="{CED66667-2EC7-49FE-B300-4444DD82229F}" srcOrd="0" destOrd="0" presId="urn:microsoft.com/office/officeart/2005/8/layout/orgChart1"/>
    <dgm:cxn modelId="{DF41A345-1410-49F1-9229-98CCBA0F79A4}" type="presParOf" srcId="{0407E62B-7EFB-49C7-9316-8538418C5F37}" destId="{F5525A30-1FAB-4238-850D-A6642B0A3FBD}" srcOrd="1" destOrd="0" presId="urn:microsoft.com/office/officeart/2005/8/layout/orgChart1"/>
    <dgm:cxn modelId="{3B1A3DFE-7FB7-4EA3-B485-AF1C4805C3EF}" type="presParOf" srcId="{F5525A30-1FAB-4238-850D-A6642B0A3FBD}" destId="{4E49ABF3-99E9-4E6A-BE44-71F8091B5097}" srcOrd="0" destOrd="0" presId="urn:microsoft.com/office/officeart/2005/8/layout/orgChart1"/>
    <dgm:cxn modelId="{0A110BC0-075E-413B-ACDB-F0ED00F248D1}" type="presParOf" srcId="{4E49ABF3-99E9-4E6A-BE44-71F8091B5097}" destId="{E873F604-648B-43D9-B90C-A5577103738F}" srcOrd="0" destOrd="0" presId="urn:microsoft.com/office/officeart/2005/8/layout/orgChart1"/>
    <dgm:cxn modelId="{0CE6B227-20A0-4C78-ADB9-6C3B2B8FDBCA}" type="presParOf" srcId="{4E49ABF3-99E9-4E6A-BE44-71F8091B5097}" destId="{B208BC7C-A337-4063-9029-E43BEDE18E75}" srcOrd="1" destOrd="0" presId="urn:microsoft.com/office/officeart/2005/8/layout/orgChart1"/>
    <dgm:cxn modelId="{C6EE3CF5-F6D3-4B6C-9A61-ADAF34A5C054}" type="presParOf" srcId="{F5525A30-1FAB-4238-850D-A6642B0A3FBD}" destId="{47F083E2-4B78-4254-B18E-2B059A38DFD7}" srcOrd="1" destOrd="0" presId="urn:microsoft.com/office/officeart/2005/8/layout/orgChart1"/>
    <dgm:cxn modelId="{00AE9925-CBA0-4B3A-A2D4-719CA1FC94DF}" type="presParOf" srcId="{F5525A30-1FAB-4238-850D-A6642B0A3FBD}" destId="{95A151D8-EB96-480B-A5F1-0C3934B11C69}" srcOrd="2" destOrd="0" presId="urn:microsoft.com/office/officeart/2005/8/layout/orgChart1"/>
    <dgm:cxn modelId="{B89D8B0B-BDF6-4C4D-8F81-828B2CA56075}" type="presParOf" srcId="{0407E62B-7EFB-49C7-9316-8538418C5F37}" destId="{CAC2F5ED-7E36-4F2A-87D2-C5F3CB32668A}" srcOrd="2" destOrd="0" presId="urn:microsoft.com/office/officeart/2005/8/layout/orgChart1"/>
    <dgm:cxn modelId="{C802BC76-6028-4C34-B375-C040F72B03EF}" type="presParOf" srcId="{0407E62B-7EFB-49C7-9316-8538418C5F37}" destId="{A43233E9-936E-4C04-832F-FAE97FC1544A}" srcOrd="3" destOrd="0" presId="urn:microsoft.com/office/officeart/2005/8/layout/orgChart1"/>
    <dgm:cxn modelId="{74A7713E-5848-4551-94DC-3D82E34F37AD}" type="presParOf" srcId="{A43233E9-936E-4C04-832F-FAE97FC1544A}" destId="{80E5A729-D2F7-46B6-8ADC-BE7CE6E3EE08}" srcOrd="0" destOrd="0" presId="urn:microsoft.com/office/officeart/2005/8/layout/orgChart1"/>
    <dgm:cxn modelId="{6C50620C-BBB0-4F76-9A97-02EEAE22B37A}" type="presParOf" srcId="{80E5A729-D2F7-46B6-8ADC-BE7CE6E3EE08}" destId="{B75F5BD4-7AA5-41D5-9ACE-FBAA8A176F91}" srcOrd="0" destOrd="0" presId="urn:microsoft.com/office/officeart/2005/8/layout/orgChart1"/>
    <dgm:cxn modelId="{DD1258B6-4D79-4A3B-B9A2-4867271BE7F9}" type="presParOf" srcId="{80E5A729-D2F7-46B6-8ADC-BE7CE6E3EE08}" destId="{6C3F5CC7-2779-4D4C-8502-AF790CEC099F}" srcOrd="1" destOrd="0" presId="urn:microsoft.com/office/officeart/2005/8/layout/orgChart1"/>
    <dgm:cxn modelId="{D03F89FC-049F-4A7A-8567-C12457323D83}" type="presParOf" srcId="{A43233E9-936E-4C04-832F-FAE97FC1544A}" destId="{1F75C589-7663-4A57-9D6B-3F0DDD0060FD}" srcOrd="1" destOrd="0" presId="urn:microsoft.com/office/officeart/2005/8/layout/orgChart1"/>
    <dgm:cxn modelId="{43D4E365-1421-4917-9EDE-9D29522067E6}" type="presParOf" srcId="{A43233E9-936E-4C04-832F-FAE97FC1544A}" destId="{F273FAA4-47FF-44DE-BB80-058D2DA53F18}" srcOrd="2" destOrd="0" presId="urn:microsoft.com/office/officeart/2005/8/layout/orgChart1"/>
    <dgm:cxn modelId="{FBE5F0A3-F9AD-4E02-AED7-940A1D5DA0FF}" type="presParOf" srcId="{0407E62B-7EFB-49C7-9316-8538418C5F37}" destId="{5296EA5A-3E53-4E1C-B5CF-75CF2D36278B}" srcOrd="4" destOrd="0" presId="urn:microsoft.com/office/officeart/2005/8/layout/orgChart1"/>
    <dgm:cxn modelId="{B7915B35-45B5-4B94-B658-774F5845CAAF}" type="presParOf" srcId="{0407E62B-7EFB-49C7-9316-8538418C5F37}" destId="{EF8B1C41-0467-46B2-AC36-31F59E69509D}" srcOrd="5" destOrd="0" presId="urn:microsoft.com/office/officeart/2005/8/layout/orgChart1"/>
    <dgm:cxn modelId="{5FC263E6-652B-4DF3-B44B-3C2EB6902770}" type="presParOf" srcId="{EF8B1C41-0467-46B2-AC36-31F59E69509D}" destId="{25C4FD87-44D9-4E77-A9DB-8D6D76CD5705}" srcOrd="0" destOrd="0" presId="urn:microsoft.com/office/officeart/2005/8/layout/orgChart1"/>
    <dgm:cxn modelId="{2BBEE368-B973-4213-A291-1C243EB2DF86}" type="presParOf" srcId="{25C4FD87-44D9-4E77-A9DB-8D6D76CD5705}" destId="{936A51CD-304C-420A-8A96-D90C0F30CDEE}" srcOrd="0" destOrd="0" presId="urn:microsoft.com/office/officeart/2005/8/layout/orgChart1"/>
    <dgm:cxn modelId="{D52573D7-FE29-422D-8717-2B91DBF6BB77}" type="presParOf" srcId="{25C4FD87-44D9-4E77-A9DB-8D6D76CD5705}" destId="{8E300D02-2A71-4189-833D-30FF890F1D62}" srcOrd="1" destOrd="0" presId="urn:microsoft.com/office/officeart/2005/8/layout/orgChart1"/>
    <dgm:cxn modelId="{3C198E5E-DBEB-4F84-8725-48BA94932807}" type="presParOf" srcId="{EF8B1C41-0467-46B2-AC36-31F59E69509D}" destId="{23E230FE-5BDA-40DC-9184-2860CA29C656}" srcOrd="1" destOrd="0" presId="urn:microsoft.com/office/officeart/2005/8/layout/orgChart1"/>
    <dgm:cxn modelId="{BBA84D68-EA8B-4274-975E-89A288A0299A}" type="presParOf" srcId="{EF8B1C41-0467-46B2-AC36-31F59E69509D}" destId="{4427D3D6-24A3-406E-947C-D8131AF22B38}" srcOrd="2" destOrd="0" presId="urn:microsoft.com/office/officeart/2005/8/layout/orgChart1"/>
    <dgm:cxn modelId="{34FDD600-92F7-4B3D-960F-12F8818FBDB8}" type="presParOf" srcId="{0407E62B-7EFB-49C7-9316-8538418C5F37}" destId="{252097CA-2CD0-44B7-9FCD-3A179A914ACA}" srcOrd="6" destOrd="0" presId="urn:microsoft.com/office/officeart/2005/8/layout/orgChart1"/>
    <dgm:cxn modelId="{54E11CAE-967F-4555-BD8C-0A82B863BE3B}" type="presParOf" srcId="{0407E62B-7EFB-49C7-9316-8538418C5F37}" destId="{C1DAC4F2-6DA4-49D9-BEF5-3E0B69601D0D}" srcOrd="7" destOrd="0" presId="urn:microsoft.com/office/officeart/2005/8/layout/orgChart1"/>
    <dgm:cxn modelId="{A9148713-FD09-4E28-9FC3-C932FC50F811}" type="presParOf" srcId="{C1DAC4F2-6DA4-49D9-BEF5-3E0B69601D0D}" destId="{395E61A8-483D-4385-A892-352495C492BE}" srcOrd="0" destOrd="0" presId="urn:microsoft.com/office/officeart/2005/8/layout/orgChart1"/>
    <dgm:cxn modelId="{9AC75A16-E1E5-49F1-A311-B6B98C1E1AE5}" type="presParOf" srcId="{395E61A8-483D-4385-A892-352495C492BE}" destId="{32E1D5A7-345D-4F75-9F2F-CA2E4E2EB8A0}" srcOrd="0" destOrd="0" presId="urn:microsoft.com/office/officeart/2005/8/layout/orgChart1"/>
    <dgm:cxn modelId="{F0728329-E847-4834-9353-ACCAB59FC8E5}" type="presParOf" srcId="{395E61A8-483D-4385-A892-352495C492BE}" destId="{341AF6EE-4F16-4572-9FFE-B723BA6651C3}" srcOrd="1" destOrd="0" presId="urn:microsoft.com/office/officeart/2005/8/layout/orgChart1"/>
    <dgm:cxn modelId="{7BE69A0A-5CDD-4797-BA3C-16FBF3CA911A}" type="presParOf" srcId="{C1DAC4F2-6DA4-49D9-BEF5-3E0B69601D0D}" destId="{3669EF97-BACB-412E-B34A-372D71421955}" srcOrd="1" destOrd="0" presId="urn:microsoft.com/office/officeart/2005/8/layout/orgChart1"/>
    <dgm:cxn modelId="{7C70A44D-E97B-4B7C-BB36-DF7A8E415E80}" type="presParOf" srcId="{C1DAC4F2-6DA4-49D9-BEF5-3E0B69601D0D}" destId="{506650A1-B6CD-46B4-B5B1-8CD9BD14A1E2}" srcOrd="2" destOrd="0" presId="urn:microsoft.com/office/officeart/2005/8/layout/orgChart1"/>
    <dgm:cxn modelId="{786B74E5-7B97-4D68-B207-00A457F5EEEE}" type="presParOf" srcId="{0407E62B-7EFB-49C7-9316-8538418C5F37}" destId="{B8A36582-FA74-4707-A050-6C3231B6E9A3}" srcOrd="8" destOrd="0" presId="urn:microsoft.com/office/officeart/2005/8/layout/orgChart1"/>
    <dgm:cxn modelId="{236FC105-3EEA-4614-B9D7-7D59572A89D7}" type="presParOf" srcId="{0407E62B-7EFB-49C7-9316-8538418C5F37}" destId="{7E167582-0B8E-40DE-9222-BCA711FE34C1}" srcOrd="9" destOrd="0" presId="urn:microsoft.com/office/officeart/2005/8/layout/orgChart1"/>
    <dgm:cxn modelId="{CAB06BC3-578B-4639-87D5-90746EFCDB19}" type="presParOf" srcId="{7E167582-0B8E-40DE-9222-BCA711FE34C1}" destId="{9E811612-EB97-4B12-81B3-F33F984506D9}" srcOrd="0" destOrd="0" presId="urn:microsoft.com/office/officeart/2005/8/layout/orgChart1"/>
    <dgm:cxn modelId="{AE66E639-6F68-4EC2-BB0E-395D2E57B79C}" type="presParOf" srcId="{9E811612-EB97-4B12-81B3-F33F984506D9}" destId="{5A5E0F93-C5D0-4DF6-AA16-A87A3724A38C}" srcOrd="0" destOrd="0" presId="urn:microsoft.com/office/officeart/2005/8/layout/orgChart1"/>
    <dgm:cxn modelId="{4E5710A4-053C-4B9D-AB22-4CF78CD4DA54}" type="presParOf" srcId="{9E811612-EB97-4B12-81B3-F33F984506D9}" destId="{C69725D7-DA3C-4217-8BCC-B576EA2F5425}" srcOrd="1" destOrd="0" presId="urn:microsoft.com/office/officeart/2005/8/layout/orgChart1"/>
    <dgm:cxn modelId="{7BE18377-8365-4BB1-9E52-2B3FDABF7E03}" type="presParOf" srcId="{7E167582-0B8E-40DE-9222-BCA711FE34C1}" destId="{F8CB0FA6-5BDD-4192-90A6-F6E97716F113}" srcOrd="1" destOrd="0" presId="urn:microsoft.com/office/officeart/2005/8/layout/orgChart1"/>
    <dgm:cxn modelId="{46B3FE67-2279-400A-A400-3DC847AFA967}" type="presParOf" srcId="{7E167582-0B8E-40DE-9222-BCA711FE34C1}" destId="{8BAF0271-D1A6-487E-A7C7-E75837BADE24}" srcOrd="2" destOrd="0" presId="urn:microsoft.com/office/officeart/2005/8/layout/orgChart1"/>
    <dgm:cxn modelId="{05252F0E-EE5D-448A-A2D4-6DBE254BAF66}" type="presParOf" srcId="{46FB6FA2-7F1F-4A92-80DE-4A741CBBB6EE}" destId="{0E99350F-9320-41B2-84B2-971A5835BDCA}" srcOrd="2" destOrd="0" presId="urn:microsoft.com/office/officeart/2005/8/layout/orgChart1"/>
    <dgm:cxn modelId="{46C0E21A-2449-43D1-B006-F757F1E47DF8}" type="presParOf" srcId="{77DA0B4E-C15D-4B9C-BD5B-3F717DC0218D}" destId="{EC516FE6-85BB-4385-9855-2861CA89D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BF8AD-CC9D-46D7-9E8F-9CB5FCE760C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34E667C4-0D83-423C-8D1A-C077B82802A7}">
      <dgm:prSet phldrT="[Text]"/>
      <dgm:spPr/>
      <dgm:t>
        <a:bodyPr/>
        <a:lstStyle/>
        <a:p>
          <a:endParaRPr lang="en-US" dirty="0"/>
        </a:p>
        <a:p>
          <a:r>
            <a:rPr lang="en-US" dirty="0" err="1"/>
            <a:t>Fornitore</a:t>
          </a:r>
          <a:r>
            <a:rPr lang="en-US" dirty="0"/>
            <a:t>
</a:t>
          </a:r>
        </a:p>
      </dgm:t>
    </dgm:pt>
    <dgm:pt modelId="{203C37ED-1276-49FE-87BF-20CB89875719}" type="parTrans" cxnId="{73E7BFF6-A714-4947-BB1E-0EBC85643AD3}">
      <dgm:prSet/>
      <dgm:spPr/>
      <dgm:t>
        <a:bodyPr/>
        <a:lstStyle/>
        <a:p>
          <a:endParaRPr lang="en-US"/>
        </a:p>
      </dgm:t>
    </dgm:pt>
    <dgm:pt modelId="{ECE10522-55CF-4CD9-B78C-D7DD766FAACA}" type="sibTrans" cxnId="{73E7BFF6-A714-4947-BB1E-0EBC85643AD3}">
      <dgm:prSet/>
      <dgm:spPr/>
      <dgm:t>
        <a:bodyPr/>
        <a:lstStyle/>
        <a:p>
          <a:endParaRPr lang="en-US"/>
        </a:p>
      </dgm:t>
    </dgm:pt>
    <dgm:pt modelId="{EFF450FE-03AA-4887-B3A3-C9311DBA5C1E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/>
            <a:t>Cliente</a:t>
          </a:r>
          <a:endParaRPr lang="en-US" dirty="0"/>
        </a:p>
      </dgm:t>
    </dgm:pt>
    <dgm:pt modelId="{B69FFE24-665F-4224-A399-3AD83687C90B}" type="parTrans" cxnId="{2F2926AE-6C21-4678-B425-ED233AC547B7}">
      <dgm:prSet/>
      <dgm:spPr/>
      <dgm:t>
        <a:bodyPr/>
        <a:lstStyle/>
        <a:p>
          <a:endParaRPr lang="en-US"/>
        </a:p>
      </dgm:t>
    </dgm:pt>
    <dgm:pt modelId="{8838EB66-B1A8-45C0-A51D-F24955A6681A}" type="sibTrans" cxnId="{2F2926AE-6C21-4678-B425-ED233AC547B7}">
      <dgm:prSet/>
      <dgm:spPr/>
      <dgm:t>
        <a:bodyPr/>
        <a:lstStyle/>
        <a:p>
          <a:endParaRPr lang="en-US"/>
        </a:p>
      </dgm:t>
    </dgm:pt>
    <dgm:pt modelId="{DD647658-4800-4E3E-99E4-067CAAE82B74}" type="pres">
      <dgm:prSet presAssocID="{767BF8AD-CC9D-46D7-9E8F-9CB5FCE760C8}" presName="Name0" presStyleCnt="0">
        <dgm:presLayoutVars>
          <dgm:chMax val="7"/>
          <dgm:dir/>
          <dgm:resizeHandles val="exact"/>
        </dgm:presLayoutVars>
      </dgm:prSet>
      <dgm:spPr/>
    </dgm:pt>
    <dgm:pt modelId="{570C48F0-02DF-4BAF-9D95-5189C59D84F5}" type="pres">
      <dgm:prSet presAssocID="{767BF8AD-CC9D-46D7-9E8F-9CB5FCE760C8}" presName="ellipse1" presStyleLbl="vennNode1" presStyleIdx="0" presStyleCnt="2" custLinFactNeighborX="546" custLinFactNeighborY="42575">
        <dgm:presLayoutVars>
          <dgm:bulletEnabled val="1"/>
        </dgm:presLayoutVars>
      </dgm:prSet>
      <dgm:spPr/>
    </dgm:pt>
    <dgm:pt modelId="{D97FC687-91AD-4AF8-A29E-FB87910C2443}" type="pres">
      <dgm:prSet presAssocID="{767BF8AD-CC9D-46D7-9E8F-9CB5FCE760C8}" presName="ellipse2" presStyleLbl="vennNode1" presStyleIdx="1" presStyleCnt="2" custLinFactNeighborX="25293" custLinFactNeighborY="-22473">
        <dgm:presLayoutVars>
          <dgm:bulletEnabled val="1"/>
        </dgm:presLayoutVars>
      </dgm:prSet>
      <dgm:spPr/>
    </dgm:pt>
  </dgm:ptLst>
  <dgm:cxnLst>
    <dgm:cxn modelId="{5E866645-33CC-4C6D-9C31-DBF55F829976}" type="presOf" srcId="{767BF8AD-CC9D-46D7-9E8F-9CB5FCE760C8}" destId="{DD647658-4800-4E3E-99E4-067CAAE82B74}" srcOrd="0" destOrd="0" presId="urn:microsoft.com/office/officeart/2005/8/layout/rings+Icon"/>
    <dgm:cxn modelId="{398A2B74-574E-4A96-A4AD-03A001D93E37}" type="presOf" srcId="{34E667C4-0D83-423C-8D1A-C077B82802A7}" destId="{570C48F0-02DF-4BAF-9D95-5189C59D84F5}" srcOrd="0" destOrd="0" presId="urn:microsoft.com/office/officeart/2005/8/layout/rings+Icon"/>
    <dgm:cxn modelId="{2F2926AE-6C21-4678-B425-ED233AC547B7}" srcId="{767BF8AD-CC9D-46D7-9E8F-9CB5FCE760C8}" destId="{EFF450FE-03AA-4887-B3A3-C9311DBA5C1E}" srcOrd="1" destOrd="0" parTransId="{B69FFE24-665F-4224-A399-3AD83687C90B}" sibTransId="{8838EB66-B1A8-45C0-A51D-F24955A6681A}"/>
    <dgm:cxn modelId="{D67AE1D3-C432-44FC-961A-EBB3220FB30A}" type="presOf" srcId="{EFF450FE-03AA-4887-B3A3-C9311DBA5C1E}" destId="{D97FC687-91AD-4AF8-A29E-FB87910C2443}" srcOrd="0" destOrd="0" presId="urn:microsoft.com/office/officeart/2005/8/layout/rings+Icon"/>
    <dgm:cxn modelId="{73E7BFF6-A714-4947-BB1E-0EBC85643AD3}" srcId="{767BF8AD-CC9D-46D7-9E8F-9CB5FCE760C8}" destId="{34E667C4-0D83-423C-8D1A-C077B82802A7}" srcOrd="0" destOrd="0" parTransId="{203C37ED-1276-49FE-87BF-20CB89875719}" sibTransId="{ECE10522-55CF-4CD9-B78C-D7DD766FAACA}"/>
    <dgm:cxn modelId="{BCF2FC1A-DC1A-476E-BFBD-B846409D1515}" type="presParOf" srcId="{DD647658-4800-4E3E-99E4-067CAAE82B74}" destId="{570C48F0-02DF-4BAF-9D95-5189C59D84F5}" srcOrd="0" destOrd="0" presId="urn:microsoft.com/office/officeart/2005/8/layout/rings+Icon"/>
    <dgm:cxn modelId="{78CBD265-9DDA-4018-8EB7-D1B7EAB3B391}" type="presParOf" srcId="{DD647658-4800-4E3E-99E4-067CAAE82B74}" destId="{D97FC687-91AD-4AF8-A29E-FB87910C2443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BF8AD-CC9D-46D7-9E8F-9CB5FCE760C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34E667C4-0D83-423C-8D1A-C077B82802A7}">
      <dgm:prSet phldrT="[Text]"/>
      <dgm:spPr/>
      <dgm:t>
        <a:bodyPr/>
        <a:lstStyle/>
        <a:p>
          <a:r>
            <a:rPr lang="en-US" dirty="0" err="1"/>
            <a:t>Fornitore</a:t>
          </a:r>
          <a:r>
            <a:rPr lang="en-US" dirty="0"/>
            <a:t>
</a:t>
          </a:r>
        </a:p>
      </dgm:t>
    </dgm:pt>
    <dgm:pt modelId="{203C37ED-1276-49FE-87BF-20CB89875719}" type="parTrans" cxnId="{73E7BFF6-A714-4947-BB1E-0EBC85643AD3}">
      <dgm:prSet/>
      <dgm:spPr/>
      <dgm:t>
        <a:bodyPr/>
        <a:lstStyle/>
        <a:p>
          <a:endParaRPr lang="en-US"/>
        </a:p>
      </dgm:t>
    </dgm:pt>
    <dgm:pt modelId="{ECE10522-55CF-4CD9-B78C-D7DD766FAACA}" type="sibTrans" cxnId="{73E7BFF6-A714-4947-BB1E-0EBC85643AD3}">
      <dgm:prSet/>
      <dgm:spPr/>
      <dgm:t>
        <a:bodyPr/>
        <a:lstStyle/>
        <a:p>
          <a:endParaRPr lang="en-US"/>
        </a:p>
      </dgm:t>
    </dgm:pt>
    <dgm:pt modelId="{EFF450FE-03AA-4887-B3A3-C9311DBA5C1E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/>
            <a:t>Cliente</a:t>
          </a:r>
          <a:r>
            <a:rPr lang="en-US" dirty="0"/>
            <a:t>
</a:t>
          </a:r>
        </a:p>
      </dgm:t>
    </dgm:pt>
    <dgm:pt modelId="{B69FFE24-665F-4224-A399-3AD83687C90B}" type="parTrans" cxnId="{2F2926AE-6C21-4678-B425-ED233AC547B7}">
      <dgm:prSet/>
      <dgm:spPr/>
      <dgm:t>
        <a:bodyPr/>
        <a:lstStyle/>
        <a:p>
          <a:endParaRPr lang="en-US"/>
        </a:p>
      </dgm:t>
    </dgm:pt>
    <dgm:pt modelId="{8838EB66-B1A8-45C0-A51D-F24955A6681A}" type="sibTrans" cxnId="{2F2926AE-6C21-4678-B425-ED233AC547B7}">
      <dgm:prSet/>
      <dgm:spPr/>
      <dgm:t>
        <a:bodyPr/>
        <a:lstStyle/>
        <a:p>
          <a:endParaRPr lang="en-US"/>
        </a:p>
      </dgm:t>
    </dgm:pt>
    <dgm:pt modelId="{DD647658-4800-4E3E-99E4-067CAAE82B74}" type="pres">
      <dgm:prSet presAssocID="{767BF8AD-CC9D-46D7-9E8F-9CB5FCE760C8}" presName="Name0" presStyleCnt="0">
        <dgm:presLayoutVars>
          <dgm:chMax val="7"/>
          <dgm:dir/>
          <dgm:resizeHandles val="exact"/>
        </dgm:presLayoutVars>
      </dgm:prSet>
      <dgm:spPr/>
    </dgm:pt>
    <dgm:pt modelId="{570C48F0-02DF-4BAF-9D95-5189C59D84F5}" type="pres">
      <dgm:prSet presAssocID="{767BF8AD-CC9D-46D7-9E8F-9CB5FCE760C8}" presName="ellipse1" presStyleLbl="vennNode1" presStyleIdx="0" presStyleCnt="2" custLinFactNeighborX="-27369" custLinFactNeighborY="66694">
        <dgm:presLayoutVars>
          <dgm:bulletEnabled val="1"/>
        </dgm:presLayoutVars>
      </dgm:prSet>
      <dgm:spPr/>
    </dgm:pt>
    <dgm:pt modelId="{D97FC687-91AD-4AF8-A29E-FB87910C2443}" type="pres">
      <dgm:prSet presAssocID="{767BF8AD-CC9D-46D7-9E8F-9CB5FCE760C8}" presName="ellipse2" presStyleLbl="vennNode1" presStyleIdx="1" presStyleCnt="2" custLinFactNeighborX="28822">
        <dgm:presLayoutVars>
          <dgm:bulletEnabled val="1"/>
        </dgm:presLayoutVars>
      </dgm:prSet>
      <dgm:spPr/>
    </dgm:pt>
  </dgm:ptLst>
  <dgm:cxnLst>
    <dgm:cxn modelId="{5E866645-33CC-4C6D-9C31-DBF55F829976}" type="presOf" srcId="{767BF8AD-CC9D-46D7-9E8F-9CB5FCE760C8}" destId="{DD647658-4800-4E3E-99E4-067CAAE82B74}" srcOrd="0" destOrd="0" presId="urn:microsoft.com/office/officeart/2005/8/layout/rings+Icon"/>
    <dgm:cxn modelId="{398A2B74-574E-4A96-A4AD-03A001D93E37}" type="presOf" srcId="{34E667C4-0D83-423C-8D1A-C077B82802A7}" destId="{570C48F0-02DF-4BAF-9D95-5189C59D84F5}" srcOrd="0" destOrd="0" presId="urn:microsoft.com/office/officeart/2005/8/layout/rings+Icon"/>
    <dgm:cxn modelId="{2F2926AE-6C21-4678-B425-ED233AC547B7}" srcId="{767BF8AD-CC9D-46D7-9E8F-9CB5FCE760C8}" destId="{EFF450FE-03AA-4887-B3A3-C9311DBA5C1E}" srcOrd="1" destOrd="0" parTransId="{B69FFE24-665F-4224-A399-3AD83687C90B}" sibTransId="{8838EB66-B1A8-45C0-A51D-F24955A6681A}"/>
    <dgm:cxn modelId="{D67AE1D3-C432-44FC-961A-EBB3220FB30A}" type="presOf" srcId="{EFF450FE-03AA-4887-B3A3-C9311DBA5C1E}" destId="{D97FC687-91AD-4AF8-A29E-FB87910C2443}" srcOrd="0" destOrd="0" presId="urn:microsoft.com/office/officeart/2005/8/layout/rings+Icon"/>
    <dgm:cxn modelId="{73E7BFF6-A714-4947-BB1E-0EBC85643AD3}" srcId="{767BF8AD-CC9D-46D7-9E8F-9CB5FCE760C8}" destId="{34E667C4-0D83-423C-8D1A-C077B82802A7}" srcOrd="0" destOrd="0" parTransId="{203C37ED-1276-49FE-87BF-20CB89875719}" sibTransId="{ECE10522-55CF-4CD9-B78C-D7DD766FAACA}"/>
    <dgm:cxn modelId="{BCF2FC1A-DC1A-476E-BFBD-B846409D1515}" type="presParOf" srcId="{DD647658-4800-4E3E-99E4-067CAAE82B74}" destId="{570C48F0-02DF-4BAF-9D95-5189C59D84F5}" srcOrd="0" destOrd="0" presId="urn:microsoft.com/office/officeart/2005/8/layout/rings+Icon"/>
    <dgm:cxn modelId="{78CBD265-9DDA-4018-8EB7-D1B7EAB3B391}" type="presParOf" srcId="{DD647658-4800-4E3E-99E4-067CAAE82B74}" destId="{D97FC687-91AD-4AF8-A29E-FB87910C2443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36582-FA74-4707-A050-6C3231B6E9A3}">
      <dsp:nvSpPr>
        <dsp:cNvPr id="0" name=""/>
        <dsp:cNvSpPr/>
      </dsp:nvSpPr>
      <dsp:spPr>
        <a:xfrm>
          <a:off x="9776759" y="1293416"/>
          <a:ext cx="159674" cy="351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35"/>
              </a:lnTo>
              <a:lnTo>
                <a:pt x="159674" y="3512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097CA-2CD0-44B7-9FCD-3A179A914ACA}">
      <dsp:nvSpPr>
        <dsp:cNvPr id="0" name=""/>
        <dsp:cNvSpPr/>
      </dsp:nvSpPr>
      <dsp:spPr>
        <a:xfrm>
          <a:off x="9776759" y="1293416"/>
          <a:ext cx="159674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59674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6EA5A-3E53-4E1C-B5CF-75CF2D36278B}">
      <dsp:nvSpPr>
        <dsp:cNvPr id="0" name=""/>
        <dsp:cNvSpPr/>
      </dsp:nvSpPr>
      <dsp:spPr>
        <a:xfrm>
          <a:off x="9776759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2F5ED-7E36-4F2A-87D2-C5F3CB32668A}">
      <dsp:nvSpPr>
        <dsp:cNvPr id="0" name=""/>
        <dsp:cNvSpPr/>
      </dsp:nvSpPr>
      <dsp:spPr>
        <a:xfrm>
          <a:off x="9776759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66667-2EC7-49FE-B300-4444DD82229F}">
      <dsp:nvSpPr>
        <dsp:cNvPr id="0" name=""/>
        <dsp:cNvSpPr/>
      </dsp:nvSpPr>
      <dsp:spPr>
        <a:xfrm>
          <a:off x="9776759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F76D0-7482-48BA-A5BE-8A16405D9F5F}">
      <dsp:nvSpPr>
        <dsp:cNvPr id="0" name=""/>
        <dsp:cNvSpPr/>
      </dsp:nvSpPr>
      <dsp:spPr>
        <a:xfrm>
          <a:off x="6338439" y="537624"/>
          <a:ext cx="3864118" cy="22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72"/>
              </a:lnTo>
              <a:lnTo>
                <a:pt x="3864118" y="111772"/>
              </a:lnTo>
              <a:lnTo>
                <a:pt x="3864118" y="22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8B786-557A-47E6-816D-680D75A4C9B7}">
      <dsp:nvSpPr>
        <dsp:cNvPr id="0" name=""/>
        <dsp:cNvSpPr/>
      </dsp:nvSpPr>
      <dsp:spPr>
        <a:xfrm>
          <a:off x="8488720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DBBA0-1DC4-447D-925A-642A9D629918}">
      <dsp:nvSpPr>
        <dsp:cNvPr id="0" name=""/>
        <dsp:cNvSpPr/>
      </dsp:nvSpPr>
      <dsp:spPr>
        <a:xfrm>
          <a:off x="8488720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93491-8F3E-4085-B2C0-B043789E3566}">
      <dsp:nvSpPr>
        <dsp:cNvPr id="0" name=""/>
        <dsp:cNvSpPr/>
      </dsp:nvSpPr>
      <dsp:spPr>
        <a:xfrm>
          <a:off x="8488720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E2031-5590-4475-8D44-DCE1DA9CBA1C}">
      <dsp:nvSpPr>
        <dsp:cNvPr id="0" name=""/>
        <dsp:cNvSpPr/>
      </dsp:nvSpPr>
      <dsp:spPr>
        <a:xfrm>
          <a:off x="6338439" y="537624"/>
          <a:ext cx="2576079" cy="22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72"/>
              </a:lnTo>
              <a:lnTo>
                <a:pt x="2576079" y="111772"/>
              </a:lnTo>
              <a:lnTo>
                <a:pt x="2576079" y="22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491B4-9C63-4DC8-A249-0B237B30C737}">
      <dsp:nvSpPr>
        <dsp:cNvPr id="0" name=""/>
        <dsp:cNvSpPr/>
      </dsp:nvSpPr>
      <dsp:spPr>
        <a:xfrm>
          <a:off x="7200680" y="1293416"/>
          <a:ext cx="159674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59674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55ED4-8D0A-4EE6-838B-8AC20509CE4E}">
      <dsp:nvSpPr>
        <dsp:cNvPr id="0" name=""/>
        <dsp:cNvSpPr/>
      </dsp:nvSpPr>
      <dsp:spPr>
        <a:xfrm>
          <a:off x="7200680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6928B-9AC4-4438-A910-194E045488E9}">
      <dsp:nvSpPr>
        <dsp:cNvPr id="0" name=""/>
        <dsp:cNvSpPr/>
      </dsp:nvSpPr>
      <dsp:spPr>
        <a:xfrm>
          <a:off x="7200680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4B877-502C-427C-9252-C914D3AED2BB}">
      <dsp:nvSpPr>
        <dsp:cNvPr id="0" name=""/>
        <dsp:cNvSpPr/>
      </dsp:nvSpPr>
      <dsp:spPr>
        <a:xfrm>
          <a:off x="7200680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6FF4B-8A42-40DC-90BB-2242BA655D0C}">
      <dsp:nvSpPr>
        <dsp:cNvPr id="0" name=""/>
        <dsp:cNvSpPr/>
      </dsp:nvSpPr>
      <dsp:spPr>
        <a:xfrm>
          <a:off x="6338439" y="537624"/>
          <a:ext cx="1288039" cy="22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72"/>
              </a:lnTo>
              <a:lnTo>
                <a:pt x="1288039" y="111772"/>
              </a:lnTo>
              <a:lnTo>
                <a:pt x="1288039" y="22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3C5CC-5961-4AAA-94B5-6ACB6BFCB031}">
      <dsp:nvSpPr>
        <dsp:cNvPr id="0" name=""/>
        <dsp:cNvSpPr/>
      </dsp:nvSpPr>
      <dsp:spPr>
        <a:xfrm>
          <a:off x="5912640" y="1293416"/>
          <a:ext cx="159674" cy="502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4419"/>
              </a:lnTo>
              <a:lnTo>
                <a:pt x="159674" y="5024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0E150-2455-4B23-962D-728172F13597}">
      <dsp:nvSpPr>
        <dsp:cNvPr id="0" name=""/>
        <dsp:cNvSpPr/>
      </dsp:nvSpPr>
      <dsp:spPr>
        <a:xfrm>
          <a:off x="5912640" y="1293416"/>
          <a:ext cx="159674" cy="4268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627"/>
              </a:lnTo>
              <a:lnTo>
                <a:pt x="159674" y="42686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92836-F3C4-443B-B57A-6BF3B3193982}">
      <dsp:nvSpPr>
        <dsp:cNvPr id="0" name=""/>
        <dsp:cNvSpPr/>
      </dsp:nvSpPr>
      <dsp:spPr>
        <a:xfrm>
          <a:off x="5912640" y="1293416"/>
          <a:ext cx="159674" cy="351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35"/>
              </a:lnTo>
              <a:lnTo>
                <a:pt x="159674" y="3512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1368A-7FFD-4E9C-A6EA-3078E1F53DD8}">
      <dsp:nvSpPr>
        <dsp:cNvPr id="0" name=""/>
        <dsp:cNvSpPr/>
      </dsp:nvSpPr>
      <dsp:spPr>
        <a:xfrm>
          <a:off x="5912640" y="1293416"/>
          <a:ext cx="159674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59674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8BFB4-AF04-440F-97D8-7A8ECF67CFCD}">
      <dsp:nvSpPr>
        <dsp:cNvPr id="0" name=""/>
        <dsp:cNvSpPr/>
      </dsp:nvSpPr>
      <dsp:spPr>
        <a:xfrm>
          <a:off x="5912640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9296C-95F9-4C76-97E5-B8DF35222F36}">
      <dsp:nvSpPr>
        <dsp:cNvPr id="0" name=""/>
        <dsp:cNvSpPr/>
      </dsp:nvSpPr>
      <dsp:spPr>
        <a:xfrm>
          <a:off x="5912640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8AC30-1598-4A96-BC31-9AF70BB152A4}">
      <dsp:nvSpPr>
        <dsp:cNvPr id="0" name=""/>
        <dsp:cNvSpPr/>
      </dsp:nvSpPr>
      <dsp:spPr>
        <a:xfrm>
          <a:off x="5912640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FC30-4174-4AD2-B05A-3982168BBCE9}">
      <dsp:nvSpPr>
        <dsp:cNvPr id="0" name=""/>
        <dsp:cNvSpPr/>
      </dsp:nvSpPr>
      <dsp:spPr>
        <a:xfrm>
          <a:off x="6292719" y="537624"/>
          <a:ext cx="91440" cy="223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E0AA9-48E7-4CD7-8A39-8C4DA999E7C7}">
      <dsp:nvSpPr>
        <dsp:cNvPr id="0" name=""/>
        <dsp:cNvSpPr/>
      </dsp:nvSpPr>
      <dsp:spPr>
        <a:xfrm>
          <a:off x="4624601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2E6BF-9CDA-4DFA-8EA2-50C43117E139}">
      <dsp:nvSpPr>
        <dsp:cNvPr id="0" name=""/>
        <dsp:cNvSpPr/>
      </dsp:nvSpPr>
      <dsp:spPr>
        <a:xfrm>
          <a:off x="4624601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E3652-B0D4-4E8C-9845-852FF2847A61}">
      <dsp:nvSpPr>
        <dsp:cNvPr id="0" name=""/>
        <dsp:cNvSpPr/>
      </dsp:nvSpPr>
      <dsp:spPr>
        <a:xfrm>
          <a:off x="4624601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592E6-BDC0-4B4D-979E-DEFCEA0F3B58}">
      <dsp:nvSpPr>
        <dsp:cNvPr id="0" name=""/>
        <dsp:cNvSpPr/>
      </dsp:nvSpPr>
      <dsp:spPr>
        <a:xfrm>
          <a:off x="5050399" y="537624"/>
          <a:ext cx="1288039" cy="223544"/>
        </a:xfrm>
        <a:custGeom>
          <a:avLst/>
          <a:gdLst/>
          <a:ahLst/>
          <a:cxnLst/>
          <a:rect l="0" t="0" r="0" b="0"/>
          <a:pathLst>
            <a:path>
              <a:moveTo>
                <a:pt x="1288039" y="0"/>
              </a:moveTo>
              <a:lnTo>
                <a:pt x="1288039" y="111772"/>
              </a:lnTo>
              <a:lnTo>
                <a:pt x="0" y="111772"/>
              </a:lnTo>
              <a:lnTo>
                <a:pt x="0" y="22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BC79A-D92A-41F6-9CE5-9253EEE8E624}">
      <dsp:nvSpPr>
        <dsp:cNvPr id="0" name=""/>
        <dsp:cNvSpPr/>
      </dsp:nvSpPr>
      <dsp:spPr>
        <a:xfrm>
          <a:off x="3336561" y="1293416"/>
          <a:ext cx="159674" cy="351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35"/>
              </a:lnTo>
              <a:lnTo>
                <a:pt x="159674" y="3512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7E9FD-FD9A-403B-AFE5-1487A8BB95E6}">
      <dsp:nvSpPr>
        <dsp:cNvPr id="0" name=""/>
        <dsp:cNvSpPr/>
      </dsp:nvSpPr>
      <dsp:spPr>
        <a:xfrm>
          <a:off x="3336561" y="1293416"/>
          <a:ext cx="159674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59674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70CD4-7586-4B18-BEDC-AD25FBFEFC7E}">
      <dsp:nvSpPr>
        <dsp:cNvPr id="0" name=""/>
        <dsp:cNvSpPr/>
      </dsp:nvSpPr>
      <dsp:spPr>
        <a:xfrm>
          <a:off x="3336561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3ECCF-B040-4C2B-B9B8-594057C79253}">
      <dsp:nvSpPr>
        <dsp:cNvPr id="0" name=""/>
        <dsp:cNvSpPr/>
      </dsp:nvSpPr>
      <dsp:spPr>
        <a:xfrm>
          <a:off x="3336561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988BC-EFE0-4162-B859-FE1C17F3DBEC}">
      <dsp:nvSpPr>
        <dsp:cNvPr id="0" name=""/>
        <dsp:cNvSpPr/>
      </dsp:nvSpPr>
      <dsp:spPr>
        <a:xfrm>
          <a:off x="3336561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9419C-77BD-4DB8-8274-72A04877829B}">
      <dsp:nvSpPr>
        <dsp:cNvPr id="0" name=""/>
        <dsp:cNvSpPr/>
      </dsp:nvSpPr>
      <dsp:spPr>
        <a:xfrm>
          <a:off x="3762359" y="537624"/>
          <a:ext cx="2576079" cy="223544"/>
        </a:xfrm>
        <a:custGeom>
          <a:avLst/>
          <a:gdLst/>
          <a:ahLst/>
          <a:cxnLst/>
          <a:rect l="0" t="0" r="0" b="0"/>
          <a:pathLst>
            <a:path>
              <a:moveTo>
                <a:pt x="2576079" y="0"/>
              </a:moveTo>
              <a:lnTo>
                <a:pt x="2576079" y="111772"/>
              </a:lnTo>
              <a:lnTo>
                <a:pt x="0" y="111772"/>
              </a:lnTo>
              <a:lnTo>
                <a:pt x="0" y="22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A244-9B15-44B3-ACB5-478BB5783111}">
      <dsp:nvSpPr>
        <dsp:cNvPr id="0" name=""/>
        <dsp:cNvSpPr/>
      </dsp:nvSpPr>
      <dsp:spPr>
        <a:xfrm>
          <a:off x="2048521" y="1293416"/>
          <a:ext cx="159674" cy="502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4419"/>
              </a:lnTo>
              <a:lnTo>
                <a:pt x="159674" y="5024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9144-AD10-46A2-9A5E-66DC677EC752}">
      <dsp:nvSpPr>
        <dsp:cNvPr id="0" name=""/>
        <dsp:cNvSpPr/>
      </dsp:nvSpPr>
      <dsp:spPr>
        <a:xfrm>
          <a:off x="2048521" y="1293416"/>
          <a:ext cx="159674" cy="4268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627"/>
              </a:lnTo>
              <a:lnTo>
                <a:pt x="159674" y="42686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5F025-7F50-4C3F-A9DB-F9D0DE6101FB}">
      <dsp:nvSpPr>
        <dsp:cNvPr id="0" name=""/>
        <dsp:cNvSpPr/>
      </dsp:nvSpPr>
      <dsp:spPr>
        <a:xfrm>
          <a:off x="2048521" y="1293416"/>
          <a:ext cx="159674" cy="351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835"/>
              </a:lnTo>
              <a:lnTo>
                <a:pt x="159674" y="35128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B32A4-E53B-4F28-9057-1E28CD41FE1F}">
      <dsp:nvSpPr>
        <dsp:cNvPr id="0" name=""/>
        <dsp:cNvSpPr/>
      </dsp:nvSpPr>
      <dsp:spPr>
        <a:xfrm>
          <a:off x="2048521" y="1293416"/>
          <a:ext cx="159674" cy="275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043"/>
              </a:lnTo>
              <a:lnTo>
                <a:pt x="159674" y="27570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2CAA0-DF93-462F-82F3-311781DFE217}">
      <dsp:nvSpPr>
        <dsp:cNvPr id="0" name=""/>
        <dsp:cNvSpPr/>
      </dsp:nvSpPr>
      <dsp:spPr>
        <a:xfrm>
          <a:off x="2048521" y="1293416"/>
          <a:ext cx="159674" cy="20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251"/>
              </a:lnTo>
              <a:lnTo>
                <a:pt x="159674" y="20012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AC9AA-B900-4560-A782-F4012F084C90}">
      <dsp:nvSpPr>
        <dsp:cNvPr id="0" name=""/>
        <dsp:cNvSpPr/>
      </dsp:nvSpPr>
      <dsp:spPr>
        <a:xfrm>
          <a:off x="2048521" y="1293416"/>
          <a:ext cx="159674" cy="124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459"/>
              </a:lnTo>
              <a:lnTo>
                <a:pt x="159674" y="1245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547B3-5EBA-45F0-8448-C474FB5E32DC}">
      <dsp:nvSpPr>
        <dsp:cNvPr id="0" name=""/>
        <dsp:cNvSpPr/>
      </dsp:nvSpPr>
      <dsp:spPr>
        <a:xfrm>
          <a:off x="2048521" y="1293416"/>
          <a:ext cx="159674" cy="48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667"/>
              </a:lnTo>
              <a:lnTo>
                <a:pt x="159674" y="489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5CFC8-FB5B-4511-967B-F1475BE699CD}">
      <dsp:nvSpPr>
        <dsp:cNvPr id="0" name=""/>
        <dsp:cNvSpPr/>
      </dsp:nvSpPr>
      <dsp:spPr>
        <a:xfrm>
          <a:off x="2474320" y="537624"/>
          <a:ext cx="3864118" cy="223544"/>
        </a:xfrm>
        <a:custGeom>
          <a:avLst/>
          <a:gdLst/>
          <a:ahLst/>
          <a:cxnLst/>
          <a:rect l="0" t="0" r="0" b="0"/>
          <a:pathLst>
            <a:path>
              <a:moveTo>
                <a:pt x="3864118" y="0"/>
              </a:moveTo>
              <a:lnTo>
                <a:pt x="3864118" y="111772"/>
              </a:lnTo>
              <a:lnTo>
                <a:pt x="0" y="111772"/>
              </a:lnTo>
              <a:lnTo>
                <a:pt x="0" y="22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6ADA-2D4D-457A-9BDA-CD98660D4E93}">
      <dsp:nvSpPr>
        <dsp:cNvPr id="0" name=""/>
        <dsp:cNvSpPr/>
      </dsp:nvSpPr>
      <dsp:spPr>
        <a:xfrm>
          <a:off x="5806191" y="5376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Accettazione</a:t>
          </a:r>
          <a:endParaRPr lang="en-GB" sz="1000" kern="1200" noProof="0" dirty="0"/>
        </a:p>
      </dsp:txBody>
      <dsp:txXfrm>
        <a:off x="5806191" y="5376"/>
        <a:ext cx="1064495" cy="532247"/>
      </dsp:txXfrm>
    </dsp:sp>
    <dsp:sp modelId="{74DA7E7B-09AB-4BCE-B796-B0031C03B857}">
      <dsp:nvSpPr>
        <dsp:cNvPr id="0" name=""/>
        <dsp:cNvSpPr/>
      </dsp:nvSpPr>
      <dsp:spPr>
        <a:xfrm>
          <a:off x="1942072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Caratteristiche</a:t>
          </a:r>
          <a:r>
            <a:rPr lang="en-GB" sz="1000" kern="1200" noProof="0" dirty="0"/>
            <a:t> </a:t>
          </a:r>
          <a:r>
            <a:rPr lang="en-GB" sz="1000" kern="1200" noProof="0" dirty="0" err="1"/>
            <a:t>personali</a:t>
          </a:r>
          <a:endParaRPr lang="en-GB" sz="1000" kern="1200" noProof="0" dirty="0"/>
        </a:p>
      </dsp:txBody>
      <dsp:txXfrm>
        <a:off x="1942072" y="761168"/>
        <a:ext cx="1064495" cy="532247"/>
      </dsp:txXfrm>
    </dsp:sp>
    <dsp:sp modelId="{02659D94-F518-4840-A195-52BA750B21FF}">
      <dsp:nvSpPr>
        <dsp:cNvPr id="0" name=""/>
        <dsp:cNvSpPr/>
      </dsp:nvSpPr>
      <dsp:spPr>
        <a:xfrm>
          <a:off x="2208196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Materialismo</a:t>
          </a:r>
          <a:endParaRPr lang="en-GB" sz="1000" kern="1200" noProof="0" dirty="0"/>
        </a:p>
      </dsp:txBody>
      <dsp:txXfrm>
        <a:off x="2208196" y="1516960"/>
        <a:ext cx="1064495" cy="532247"/>
      </dsp:txXfrm>
    </dsp:sp>
    <dsp:sp modelId="{4EDE5037-7800-413C-932C-3E614DE871D7}">
      <dsp:nvSpPr>
        <dsp:cNvPr id="0" name=""/>
        <dsp:cNvSpPr/>
      </dsp:nvSpPr>
      <dsp:spPr>
        <a:xfrm>
          <a:off x="2208196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Necessità</a:t>
          </a:r>
          <a:r>
            <a:rPr lang="en-GB" sz="1000" kern="1200" noProof="0" dirty="0"/>
            <a:t> e </a:t>
          </a:r>
          <a:r>
            <a:rPr lang="en-GB" sz="1000" kern="1200" noProof="0" dirty="0" err="1"/>
            <a:t>unicità</a:t>
          </a:r>
          <a:endParaRPr lang="en-GB" sz="1000" kern="1200" noProof="0" dirty="0"/>
        </a:p>
      </dsp:txBody>
      <dsp:txXfrm>
        <a:off x="2208196" y="2272752"/>
        <a:ext cx="1064495" cy="532247"/>
      </dsp:txXfrm>
    </dsp:sp>
    <dsp:sp modelId="{120D9692-5BBE-4155-8BB7-ABD56EE44443}">
      <dsp:nvSpPr>
        <dsp:cNvPr id="0" name=""/>
        <dsp:cNvSpPr/>
      </dsp:nvSpPr>
      <dsp:spPr>
        <a:xfrm>
          <a:off x="2208196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Desiderio</a:t>
          </a:r>
          <a:r>
            <a:rPr lang="en-GB" sz="1000" kern="1200" noProof="0" dirty="0"/>
            <a:t> di </a:t>
          </a:r>
          <a:r>
            <a:rPr lang="en-GB" sz="1000" kern="1200" noProof="0" dirty="0" err="1"/>
            <a:t>cambiamento</a:t>
          </a:r>
          <a:endParaRPr lang="en-GB" sz="1000" kern="1200" noProof="0" dirty="0"/>
        </a:p>
      </dsp:txBody>
      <dsp:txXfrm>
        <a:off x="2208196" y="3028544"/>
        <a:ext cx="1064495" cy="532247"/>
      </dsp:txXfrm>
    </dsp:sp>
    <dsp:sp modelId="{A3BA54ED-B9CE-4E11-993C-E9E1F78BAD03}">
      <dsp:nvSpPr>
        <dsp:cNvPr id="0" name=""/>
        <dsp:cNvSpPr/>
      </dsp:nvSpPr>
      <dsp:spPr>
        <a:xfrm>
          <a:off x="2208196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Coinvolgimento</a:t>
          </a:r>
          <a:endParaRPr lang="en-GB" sz="1000" kern="1200" noProof="0" dirty="0"/>
        </a:p>
      </dsp:txBody>
      <dsp:txXfrm>
        <a:off x="2208196" y="3784335"/>
        <a:ext cx="1064495" cy="532247"/>
      </dsp:txXfrm>
    </dsp:sp>
    <dsp:sp modelId="{3A16CF91-1DA0-44E8-A79C-41627C3C6119}">
      <dsp:nvSpPr>
        <dsp:cNvPr id="0" name=""/>
        <dsp:cNvSpPr/>
      </dsp:nvSpPr>
      <dsp:spPr>
        <a:xfrm>
          <a:off x="2208196" y="4540127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Controllo</a:t>
          </a:r>
          <a:endParaRPr lang="en-GB" sz="1000" kern="1200" noProof="0" dirty="0"/>
        </a:p>
      </dsp:txBody>
      <dsp:txXfrm>
        <a:off x="2208196" y="4540127"/>
        <a:ext cx="1064495" cy="532247"/>
      </dsp:txXfrm>
    </dsp:sp>
    <dsp:sp modelId="{B7512199-E8DF-4E48-B32C-71CD8A1885FF}">
      <dsp:nvSpPr>
        <dsp:cNvPr id="0" name=""/>
        <dsp:cNvSpPr/>
      </dsp:nvSpPr>
      <dsp:spPr>
        <a:xfrm>
          <a:off x="2208196" y="5295919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Status</a:t>
          </a:r>
        </a:p>
      </dsp:txBody>
      <dsp:txXfrm>
        <a:off x="2208196" y="5295919"/>
        <a:ext cx="1064495" cy="532247"/>
      </dsp:txXfrm>
    </dsp:sp>
    <dsp:sp modelId="{D3587568-8DB5-4392-A670-C0BF91AF0004}">
      <dsp:nvSpPr>
        <dsp:cNvPr id="0" name=""/>
        <dsp:cNvSpPr/>
      </dsp:nvSpPr>
      <dsp:spPr>
        <a:xfrm>
          <a:off x="2208196" y="6051711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Comunità</a:t>
          </a:r>
          <a:endParaRPr lang="en-GB" sz="1000" kern="1200" noProof="0" dirty="0"/>
        </a:p>
      </dsp:txBody>
      <dsp:txXfrm>
        <a:off x="2208196" y="6051711"/>
        <a:ext cx="1064495" cy="532247"/>
      </dsp:txXfrm>
    </dsp:sp>
    <dsp:sp modelId="{B195E027-FFDC-47A0-B16D-934459D22DD3}">
      <dsp:nvSpPr>
        <dsp:cNvPr id="0" name=""/>
        <dsp:cNvSpPr/>
      </dsp:nvSpPr>
      <dsp:spPr>
        <a:xfrm>
          <a:off x="3230112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Offerta di prodotti e servizi</a:t>
          </a:r>
          <a:endParaRPr lang="en-GB" sz="1000" kern="1200" noProof="0" dirty="0"/>
        </a:p>
      </dsp:txBody>
      <dsp:txXfrm>
        <a:off x="3230112" y="761168"/>
        <a:ext cx="1064495" cy="532247"/>
      </dsp:txXfrm>
    </dsp:sp>
    <dsp:sp modelId="{327042CB-A9C1-4BE8-8747-EF8B5A82DA03}">
      <dsp:nvSpPr>
        <dsp:cNvPr id="0" name=""/>
        <dsp:cNvSpPr/>
      </dsp:nvSpPr>
      <dsp:spPr>
        <a:xfrm>
          <a:off x="3496235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Qualità</a:t>
          </a:r>
          <a:r>
            <a:rPr lang="en-GB" sz="1000" kern="1200" noProof="0" dirty="0"/>
            <a:t> del </a:t>
          </a:r>
          <a:r>
            <a:rPr lang="en-GB" sz="1000" kern="1200" noProof="0" dirty="0" err="1"/>
            <a:t>prodotto</a:t>
          </a:r>
          <a:endParaRPr lang="en-GB" sz="1000" kern="1200" noProof="0" dirty="0"/>
        </a:p>
      </dsp:txBody>
      <dsp:txXfrm>
        <a:off x="3496235" y="1516960"/>
        <a:ext cx="1064495" cy="532247"/>
      </dsp:txXfrm>
    </dsp:sp>
    <dsp:sp modelId="{90E39A7C-BB0B-4D21-922C-FD73C7A19D01}">
      <dsp:nvSpPr>
        <dsp:cNvPr id="0" name=""/>
        <dsp:cNvSpPr/>
      </dsp:nvSpPr>
      <dsp:spPr>
        <a:xfrm>
          <a:off x="3496235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Adattamento</a:t>
          </a:r>
          <a:r>
            <a:rPr lang="en-GB" sz="1000" kern="1200" noProof="0" dirty="0"/>
            <a:t> al </a:t>
          </a:r>
          <a:r>
            <a:rPr lang="en-GB" sz="1000" kern="1200" noProof="0" dirty="0" err="1"/>
            <a:t>prodotto</a:t>
          </a:r>
          <a:endParaRPr lang="en-GB" sz="1000" kern="1200" noProof="0" dirty="0"/>
        </a:p>
      </dsp:txBody>
      <dsp:txXfrm>
        <a:off x="3496235" y="2272752"/>
        <a:ext cx="1064495" cy="532247"/>
      </dsp:txXfrm>
    </dsp:sp>
    <dsp:sp modelId="{6B27D13C-38C3-40ED-A2F0-587DB59D457C}">
      <dsp:nvSpPr>
        <dsp:cNvPr id="0" name=""/>
        <dsp:cNvSpPr/>
      </dsp:nvSpPr>
      <dsp:spPr>
        <a:xfrm>
          <a:off x="3496235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Longevità</a:t>
          </a:r>
          <a:r>
            <a:rPr lang="en-GB" sz="1000" kern="1200" noProof="0" dirty="0"/>
            <a:t> del </a:t>
          </a:r>
          <a:r>
            <a:rPr lang="en-GB" sz="1000" kern="1200" noProof="0" dirty="0" err="1"/>
            <a:t>prodotto</a:t>
          </a:r>
          <a:endParaRPr lang="en-GB" sz="1000" kern="1200" noProof="0" dirty="0"/>
        </a:p>
      </dsp:txBody>
      <dsp:txXfrm>
        <a:off x="3496235" y="3028544"/>
        <a:ext cx="1064495" cy="532247"/>
      </dsp:txXfrm>
    </dsp:sp>
    <dsp:sp modelId="{05EEDE7A-9539-4805-9EFF-34F25E514086}">
      <dsp:nvSpPr>
        <dsp:cNvPr id="0" name=""/>
        <dsp:cNvSpPr/>
      </dsp:nvSpPr>
      <dsp:spPr>
        <a:xfrm>
          <a:off x="3496235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Tecnologia</a:t>
          </a:r>
          <a:endParaRPr lang="en-GB" sz="1000" kern="1200" noProof="0" dirty="0"/>
        </a:p>
      </dsp:txBody>
      <dsp:txXfrm>
        <a:off x="3496235" y="3784335"/>
        <a:ext cx="1064495" cy="532247"/>
      </dsp:txXfrm>
    </dsp:sp>
    <dsp:sp modelId="{104C221E-BFF5-4337-92AB-C6E8DB02519D}">
      <dsp:nvSpPr>
        <dsp:cNvPr id="0" name=""/>
        <dsp:cNvSpPr/>
      </dsp:nvSpPr>
      <dsp:spPr>
        <a:xfrm>
          <a:off x="3496235" y="4540127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Design</a:t>
          </a:r>
        </a:p>
      </dsp:txBody>
      <dsp:txXfrm>
        <a:off x="3496235" y="4540127"/>
        <a:ext cx="1064495" cy="532247"/>
      </dsp:txXfrm>
    </dsp:sp>
    <dsp:sp modelId="{4BC857DC-0F6B-4CAE-9107-4C4A20570089}">
      <dsp:nvSpPr>
        <dsp:cNvPr id="0" name=""/>
        <dsp:cNvSpPr/>
      </dsp:nvSpPr>
      <dsp:spPr>
        <a:xfrm>
          <a:off x="4518151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Conoscenza e capacità di comprensione</a:t>
          </a:r>
          <a:endParaRPr lang="en-GB" sz="1000" kern="1200" noProof="0" dirty="0"/>
        </a:p>
      </dsp:txBody>
      <dsp:txXfrm>
        <a:off x="4518151" y="761168"/>
        <a:ext cx="1064495" cy="532247"/>
      </dsp:txXfrm>
    </dsp:sp>
    <dsp:sp modelId="{272F9FEE-C731-47FF-9ACA-1AF26AA5D9C2}">
      <dsp:nvSpPr>
        <dsp:cNvPr id="0" name=""/>
        <dsp:cNvSpPr/>
      </dsp:nvSpPr>
      <dsp:spPr>
        <a:xfrm>
          <a:off x="4784275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Comprendere</a:t>
          </a:r>
          <a:r>
            <a:rPr lang="en-GB" sz="1000" kern="1200" noProof="0" dirty="0"/>
            <a:t> </a:t>
          </a:r>
          <a:r>
            <a:rPr lang="en-GB" sz="1000" kern="1200" noProof="0" dirty="0" err="1"/>
            <a:t>l'offerta</a:t>
          </a:r>
          <a:endParaRPr lang="en-GB" sz="1000" kern="1200" noProof="0" dirty="0"/>
        </a:p>
      </dsp:txBody>
      <dsp:txXfrm>
        <a:off x="4784275" y="1516960"/>
        <a:ext cx="1064495" cy="532247"/>
      </dsp:txXfrm>
    </dsp:sp>
    <dsp:sp modelId="{3B59041E-4013-4616-B9F5-4C7AD182BA19}">
      <dsp:nvSpPr>
        <dsp:cNvPr id="0" name=""/>
        <dsp:cNvSpPr/>
      </dsp:nvSpPr>
      <dsp:spPr>
        <a:xfrm>
          <a:off x="4784275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Conoscenza</a:t>
          </a:r>
          <a:r>
            <a:rPr lang="en-GB" sz="1000" kern="1200" noProof="0" dirty="0"/>
            <a:t> </a:t>
          </a:r>
          <a:r>
            <a:rPr lang="en-GB" sz="1000" kern="1200" noProof="0" dirty="0" err="1"/>
            <a:t>sufficiente</a:t>
          </a:r>
          <a:endParaRPr lang="en-GB" sz="1000" kern="1200" noProof="0" dirty="0"/>
        </a:p>
      </dsp:txBody>
      <dsp:txXfrm>
        <a:off x="4784275" y="2272752"/>
        <a:ext cx="1064495" cy="532247"/>
      </dsp:txXfrm>
    </dsp:sp>
    <dsp:sp modelId="{09980CC9-CF58-4723-8DDB-45040D6D7FDD}">
      <dsp:nvSpPr>
        <dsp:cNvPr id="0" name=""/>
        <dsp:cNvSpPr/>
      </dsp:nvSpPr>
      <dsp:spPr>
        <a:xfrm>
          <a:off x="4784275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Informazioni</a:t>
          </a:r>
          <a:r>
            <a:rPr lang="en-GB" sz="1000" kern="1200" noProof="0" dirty="0"/>
            <a:t> sui </a:t>
          </a:r>
          <a:r>
            <a:rPr lang="en-GB" sz="1000" kern="1200" noProof="0" dirty="0" err="1"/>
            <a:t>servizi</a:t>
          </a:r>
          <a:endParaRPr lang="en-GB" sz="1000" kern="1200" noProof="0" dirty="0"/>
        </a:p>
      </dsp:txBody>
      <dsp:txXfrm>
        <a:off x="4784275" y="3028544"/>
        <a:ext cx="1064495" cy="532247"/>
      </dsp:txXfrm>
    </dsp:sp>
    <dsp:sp modelId="{D02F9D5B-5629-41E2-B6C3-6294666FA303}">
      <dsp:nvSpPr>
        <dsp:cNvPr id="0" name=""/>
        <dsp:cNvSpPr/>
      </dsp:nvSpPr>
      <dsp:spPr>
        <a:xfrm>
          <a:off x="5806191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Esperienza</a:t>
          </a:r>
          <a:r>
            <a:rPr lang="en-GB" sz="1000" kern="1200" noProof="0" dirty="0"/>
            <a:t> e </a:t>
          </a:r>
          <a:r>
            <a:rPr lang="en-GB" sz="1000" kern="1200" noProof="0" dirty="0" err="1"/>
            <a:t>fattori</a:t>
          </a:r>
          <a:r>
            <a:rPr lang="en-GB" sz="1000" kern="1200" noProof="0" dirty="0"/>
            <a:t> </a:t>
          </a:r>
          <a:r>
            <a:rPr lang="en-GB" sz="1000" kern="1200" noProof="0" dirty="0" err="1"/>
            <a:t>sociali</a:t>
          </a:r>
          <a:endParaRPr lang="en-GB" sz="1000" kern="1200" noProof="0" dirty="0"/>
        </a:p>
      </dsp:txBody>
      <dsp:txXfrm>
        <a:off x="5806191" y="761168"/>
        <a:ext cx="1064495" cy="532247"/>
      </dsp:txXfrm>
    </dsp:sp>
    <dsp:sp modelId="{0EFCB123-BF25-4C1B-A0ED-985051557F99}">
      <dsp:nvSpPr>
        <dsp:cNvPr id="0" name=""/>
        <dsp:cNvSpPr/>
      </dsp:nvSpPr>
      <dsp:spPr>
        <a:xfrm>
          <a:off x="6072315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Uso</a:t>
          </a:r>
          <a:r>
            <a:rPr lang="en-GB" sz="1000" kern="1200" noProof="0" dirty="0"/>
            <a:t> </a:t>
          </a:r>
          <a:r>
            <a:rPr lang="en-GB" sz="1000" kern="1200" noProof="0" dirty="0" err="1"/>
            <a:t>dell'esperienza</a:t>
          </a:r>
          <a:endParaRPr lang="en-GB" sz="1000" kern="1200" noProof="0" dirty="0"/>
        </a:p>
      </dsp:txBody>
      <dsp:txXfrm>
        <a:off x="6072315" y="1516960"/>
        <a:ext cx="1064495" cy="532247"/>
      </dsp:txXfrm>
    </dsp:sp>
    <dsp:sp modelId="{33F46DCD-C9A5-42A0-9170-EF5AACE01C88}">
      <dsp:nvSpPr>
        <dsp:cNvPr id="0" name=""/>
        <dsp:cNvSpPr/>
      </dsp:nvSpPr>
      <dsp:spPr>
        <a:xfrm>
          <a:off x="6072315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noProof="0" dirty="0"/>
            <a:t>Impatto sulla vita di tutti i giorni</a:t>
          </a:r>
          <a:endParaRPr lang="en-GB" sz="1000" kern="1200" noProof="0" dirty="0"/>
        </a:p>
      </dsp:txBody>
      <dsp:txXfrm>
        <a:off x="6072315" y="2272752"/>
        <a:ext cx="1064495" cy="532247"/>
      </dsp:txXfrm>
    </dsp:sp>
    <dsp:sp modelId="{D9A72BE5-51A5-4F93-B178-63D2FA1FEBDA}">
      <dsp:nvSpPr>
        <dsp:cNvPr id="0" name=""/>
        <dsp:cNvSpPr/>
      </dsp:nvSpPr>
      <dsp:spPr>
        <a:xfrm>
          <a:off x="6072315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Piacere</a:t>
          </a:r>
        </a:p>
      </dsp:txBody>
      <dsp:txXfrm>
        <a:off x="6072315" y="3028544"/>
        <a:ext cx="1064495" cy="532247"/>
      </dsp:txXfrm>
    </dsp:sp>
    <dsp:sp modelId="{AA65B286-1BF5-483A-8B54-F1B63331BF6D}">
      <dsp:nvSpPr>
        <dsp:cNvPr id="0" name=""/>
        <dsp:cNvSpPr/>
      </dsp:nvSpPr>
      <dsp:spPr>
        <a:xfrm>
          <a:off x="6072315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Facile da </a:t>
          </a:r>
          <a:r>
            <a:rPr lang="en-GB" sz="1000" kern="1200" noProof="0" dirty="0" err="1"/>
            <a:t>usare</a:t>
          </a:r>
          <a:endParaRPr lang="en-GB" sz="1000" kern="1200" noProof="0" dirty="0"/>
        </a:p>
      </dsp:txBody>
      <dsp:txXfrm>
        <a:off x="6072315" y="3784335"/>
        <a:ext cx="1064495" cy="532247"/>
      </dsp:txXfrm>
    </dsp:sp>
    <dsp:sp modelId="{87016E48-2F2B-4985-8E83-9DC421F7FD9C}">
      <dsp:nvSpPr>
        <dsp:cNvPr id="0" name=""/>
        <dsp:cNvSpPr/>
      </dsp:nvSpPr>
      <dsp:spPr>
        <a:xfrm>
          <a:off x="6072315" y="4540127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Comodità</a:t>
          </a:r>
          <a:endParaRPr lang="en-GB" sz="1000" kern="1200" noProof="0" dirty="0"/>
        </a:p>
      </dsp:txBody>
      <dsp:txXfrm>
        <a:off x="6072315" y="4540127"/>
        <a:ext cx="1064495" cy="532247"/>
      </dsp:txXfrm>
    </dsp:sp>
    <dsp:sp modelId="{E2D0131B-A187-45D0-93DC-4ADCF6E2E390}">
      <dsp:nvSpPr>
        <dsp:cNvPr id="0" name=""/>
        <dsp:cNvSpPr/>
      </dsp:nvSpPr>
      <dsp:spPr>
        <a:xfrm>
          <a:off x="6072315" y="5295919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Privacy</a:t>
          </a:r>
        </a:p>
      </dsp:txBody>
      <dsp:txXfrm>
        <a:off x="6072315" y="5295919"/>
        <a:ext cx="1064495" cy="532247"/>
      </dsp:txXfrm>
    </dsp:sp>
    <dsp:sp modelId="{3AAD410D-7276-4350-95F7-278079920DA0}">
      <dsp:nvSpPr>
        <dsp:cNvPr id="0" name=""/>
        <dsp:cNvSpPr/>
      </dsp:nvSpPr>
      <dsp:spPr>
        <a:xfrm>
          <a:off x="6072315" y="6051711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Interazione</a:t>
          </a:r>
          <a:endParaRPr lang="en-GB" sz="1000" kern="1200" noProof="0" dirty="0"/>
        </a:p>
      </dsp:txBody>
      <dsp:txXfrm>
        <a:off x="6072315" y="6051711"/>
        <a:ext cx="1064495" cy="532247"/>
      </dsp:txXfrm>
    </dsp:sp>
    <dsp:sp modelId="{8105B2AB-3EBC-4819-A789-E02EE0E68C7C}">
      <dsp:nvSpPr>
        <dsp:cNvPr id="0" name=""/>
        <dsp:cNvSpPr/>
      </dsp:nvSpPr>
      <dsp:spPr>
        <a:xfrm>
          <a:off x="7094230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Rischio</a:t>
          </a:r>
          <a:r>
            <a:rPr lang="en-GB" sz="1000" kern="1200" noProof="0" dirty="0"/>
            <a:t> e </a:t>
          </a:r>
          <a:r>
            <a:rPr lang="en-GB" sz="1000" kern="1200" noProof="0" dirty="0" err="1"/>
            <a:t>incertezza</a:t>
          </a:r>
          <a:endParaRPr lang="en-GB" sz="1000" kern="1200" noProof="0" dirty="0"/>
        </a:p>
      </dsp:txBody>
      <dsp:txXfrm>
        <a:off x="7094230" y="761168"/>
        <a:ext cx="1064495" cy="532247"/>
      </dsp:txXfrm>
    </dsp:sp>
    <dsp:sp modelId="{FAF11BB1-8653-4F1F-9103-C900B63FE14D}">
      <dsp:nvSpPr>
        <dsp:cNvPr id="0" name=""/>
        <dsp:cNvSpPr/>
      </dsp:nvSpPr>
      <dsp:spPr>
        <a:xfrm>
          <a:off x="7360354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/>
            <a:t>Fiducia</a:t>
          </a:r>
        </a:p>
      </dsp:txBody>
      <dsp:txXfrm>
        <a:off x="7360354" y="1516960"/>
        <a:ext cx="1064495" cy="532247"/>
      </dsp:txXfrm>
    </dsp:sp>
    <dsp:sp modelId="{88CF70C7-91C2-4FBF-9622-3ED1C745DEC9}">
      <dsp:nvSpPr>
        <dsp:cNvPr id="0" name=""/>
        <dsp:cNvSpPr/>
      </dsp:nvSpPr>
      <dsp:spPr>
        <a:xfrm>
          <a:off x="7360354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Altri</a:t>
          </a:r>
          <a:r>
            <a:rPr lang="en-GB" sz="1000" kern="1200" noProof="0" dirty="0"/>
            <a:t> </a:t>
          </a:r>
          <a:r>
            <a:rPr lang="en-GB" sz="1000" kern="1200" noProof="0" dirty="0" err="1"/>
            <a:t>rischi</a:t>
          </a:r>
          <a:endParaRPr lang="en-GB" sz="1000" kern="1200" noProof="0" dirty="0"/>
        </a:p>
      </dsp:txBody>
      <dsp:txXfrm>
        <a:off x="7360354" y="2272752"/>
        <a:ext cx="1064495" cy="532247"/>
      </dsp:txXfrm>
    </dsp:sp>
    <dsp:sp modelId="{E8FB4D28-0CE8-4883-AECC-E85E00EA55F5}">
      <dsp:nvSpPr>
        <dsp:cNvPr id="0" name=""/>
        <dsp:cNvSpPr/>
      </dsp:nvSpPr>
      <dsp:spPr>
        <a:xfrm>
          <a:off x="7360354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Disgusto</a:t>
          </a:r>
          <a:endParaRPr lang="en-GB" sz="1000" kern="1200" noProof="0" dirty="0"/>
        </a:p>
      </dsp:txBody>
      <dsp:txXfrm>
        <a:off x="7360354" y="3028544"/>
        <a:ext cx="1064495" cy="532247"/>
      </dsp:txXfrm>
    </dsp:sp>
    <dsp:sp modelId="{ADCF2EB8-7020-41A4-B491-8824061233BA}">
      <dsp:nvSpPr>
        <dsp:cNvPr id="0" name=""/>
        <dsp:cNvSpPr/>
      </dsp:nvSpPr>
      <dsp:spPr>
        <a:xfrm>
          <a:off x="7360354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Novità</a:t>
          </a:r>
          <a:endParaRPr lang="en-GB" sz="1000" kern="1200" noProof="0" dirty="0"/>
        </a:p>
      </dsp:txBody>
      <dsp:txXfrm>
        <a:off x="7360354" y="3784335"/>
        <a:ext cx="1064495" cy="532247"/>
      </dsp:txXfrm>
    </dsp:sp>
    <dsp:sp modelId="{F98FEACD-D003-4CDC-8372-706067A74DE2}">
      <dsp:nvSpPr>
        <dsp:cNvPr id="0" name=""/>
        <dsp:cNvSpPr/>
      </dsp:nvSpPr>
      <dsp:spPr>
        <a:xfrm>
          <a:off x="8382270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Benefici</a:t>
          </a:r>
          <a:endParaRPr lang="en-GB" sz="1000" kern="1200" noProof="0" dirty="0"/>
        </a:p>
      </dsp:txBody>
      <dsp:txXfrm>
        <a:off x="8382270" y="761168"/>
        <a:ext cx="1064495" cy="532247"/>
      </dsp:txXfrm>
    </dsp:sp>
    <dsp:sp modelId="{73BBE53E-D599-4CC9-8C79-2032CF914048}">
      <dsp:nvSpPr>
        <dsp:cNvPr id="0" name=""/>
        <dsp:cNvSpPr/>
      </dsp:nvSpPr>
      <dsp:spPr>
        <a:xfrm>
          <a:off x="8648394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Economico</a:t>
          </a:r>
          <a:endParaRPr lang="en-GB" sz="1000" kern="1200" noProof="0" dirty="0"/>
        </a:p>
      </dsp:txBody>
      <dsp:txXfrm>
        <a:off x="8648394" y="1516960"/>
        <a:ext cx="1064495" cy="532247"/>
      </dsp:txXfrm>
    </dsp:sp>
    <dsp:sp modelId="{7079D57F-E0DD-4B6C-93F7-1446721C5402}">
      <dsp:nvSpPr>
        <dsp:cNvPr id="0" name=""/>
        <dsp:cNvSpPr/>
      </dsp:nvSpPr>
      <dsp:spPr>
        <a:xfrm>
          <a:off x="8648394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Ambientale</a:t>
          </a:r>
          <a:endParaRPr lang="en-GB" sz="1000" kern="1200" noProof="0" dirty="0"/>
        </a:p>
      </dsp:txBody>
      <dsp:txXfrm>
        <a:off x="8648394" y="2272752"/>
        <a:ext cx="1064495" cy="532247"/>
      </dsp:txXfrm>
    </dsp:sp>
    <dsp:sp modelId="{59D41A5E-7511-4379-9FE2-2F0491C4EEAF}">
      <dsp:nvSpPr>
        <dsp:cNvPr id="0" name=""/>
        <dsp:cNvSpPr/>
      </dsp:nvSpPr>
      <dsp:spPr>
        <a:xfrm>
          <a:off x="8648394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Sociale</a:t>
          </a:r>
          <a:endParaRPr lang="en-GB" sz="1000" kern="1200" noProof="0" dirty="0"/>
        </a:p>
      </dsp:txBody>
      <dsp:txXfrm>
        <a:off x="8648394" y="3028544"/>
        <a:ext cx="1064495" cy="532247"/>
      </dsp:txXfrm>
    </dsp:sp>
    <dsp:sp modelId="{8FF70FB3-88F6-4536-A718-EE50E78C3185}">
      <dsp:nvSpPr>
        <dsp:cNvPr id="0" name=""/>
        <dsp:cNvSpPr/>
      </dsp:nvSpPr>
      <dsp:spPr>
        <a:xfrm>
          <a:off x="9670310" y="761168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Altri</a:t>
          </a:r>
          <a:r>
            <a:rPr lang="en-GB" sz="1000" kern="1200" noProof="0" dirty="0"/>
            <a:t> </a:t>
          </a:r>
          <a:r>
            <a:rPr lang="en-GB" sz="1000" kern="1200" noProof="0" dirty="0" err="1"/>
            <a:t>fattori</a:t>
          </a:r>
          <a:r>
            <a:rPr lang="en-GB" sz="1000" kern="1200" noProof="0" dirty="0"/>
            <a:t> </a:t>
          </a:r>
          <a:r>
            <a:rPr lang="en-GB" sz="1000" kern="1200" noProof="0" dirty="0" err="1"/>
            <a:t>psicologici</a:t>
          </a:r>
          <a:endParaRPr lang="en-GB" sz="1000" kern="1200" noProof="0" dirty="0"/>
        </a:p>
      </dsp:txBody>
      <dsp:txXfrm>
        <a:off x="9670310" y="761168"/>
        <a:ext cx="1064495" cy="532247"/>
      </dsp:txXfrm>
    </dsp:sp>
    <dsp:sp modelId="{E873F604-648B-43D9-B90C-A5577103738F}">
      <dsp:nvSpPr>
        <dsp:cNvPr id="0" name=""/>
        <dsp:cNvSpPr/>
      </dsp:nvSpPr>
      <dsp:spPr>
        <a:xfrm>
          <a:off x="9936434" y="1516960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Atteggiamenti</a:t>
          </a:r>
          <a:endParaRPr lang="en-GB" sz="1000" kern="1200" noProof="0" dirty="0"/>
        </a:p>
      </dsp:txBody>
      <dsp:txXfrm>
        <a:off x="9936434" y="1516960"/>
        <a:ext cx="1064495" cy="532247"/>
      </dsp:txXfrm>
    </dsp:sp>
    <dsp:sp modelId="{B75F5BD4-7AA5-41D5-9ACE-FBAA8A176F91}">
      <dsp:nvSpPr>
        <dsp:cNvPr id="0" name=""/>
        <dsp:cNvSpPr/>
      </dsp:nvSpPr>
      <dsp:spPr>
        <a:xfrm>
          <a:off x="9936434" y="2272752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Norme</a:t>
          </a:r>
          <a:endParaRPr lang="en-GB" sz="1000" kern="1200" noProof="0" dirty="0"/>
        </a:p>
      </dsp:txBody>
      <dsp:txXfrm>
        <a:off x="9936434" y="2272752"/>
        <a:ext cx="1064495" cy="532247"/>
      </dsp:txXfrm>
    </dsp:sp>
    <dsp:sp modelId="{936A51CD-304C-420A-8A96-D90C0F30CDEE}">
      <dsp:nvSpPr>
        <dsp:cNvPr id="0" name=""/>
        <dsp:cNvSpPr/>
      </dsp:nvSpPr>
      <dsp:spPr>
        <a:xfrm>
          <a:off x="9936434" y="3028544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Controllo</a:t>
          </a:r>
          <a:r>
            <a:rPr lang="en-GB" sz="1000" kern="1200" noProof="0" dirty="0"/>
            <a:t> </a:t>
          </a:r>
          <a:r>
            <a:rPr lang="en-GB" sz="1000" kern="1200" noProof="0" dirty="0" err="1"/>
            <a:t>comportamentale</a:t>
          </a:r>
          <a:r>
            <a:rPr lang="en-GB" sz="1000" kern="1200" noProof="0" dirty="0"/>
            <a:t> </a:t>
          </a:r>
          <a:r>
            <a:rPr lang="en-GB" sz="1000" kern="1200" noProof="0" dirty="0" err="1"/>
            <a:t>percepito</a:t>
          </a:r>
          <a:endParaRPr lang="en-GB" sz="1000" kern="1200" noProof="0" dirty="0"/>
        </a:p>
      </dsp:txBody>
      <dsp:txXfrm>
        <a:off x="9936434" y="3028544"/>
        <a:ext cx="1064495" cy="532247"/>
      </dsp:txXfrm>
    </dsp:sp>
    <dsp:sp modelId="{32E1D5A7-345D-4F75-9F2F-CA2E4E2EB8A0}">
      <dsp:nvSpPr>
        <dsp:cNvPr id="0" name=""/>
        <dsp:cNvSpPr/>
      </dsp:nvSpPr>
      <dsp:spPr>
        <a:xfrm>
          <a:off x="9936434" y="3784335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Abitudini</a:t>
          </a:r>
          <a:endParaRPr lang="en-GB" sz="1000" kern="1200" noProof="0" dirty="0"/>
        </a:p>
      </dsp:txBody>
      <dsp:txXfrm>
        <a:off x="9936434" y="3784335"/>
        <a:ext cx="1064495" cy="532247"/>
      </dsp:txXfrm>
    </dsp:sp>
    <dsp:sp modelId="{5A5E0F93-C5D0-4DF6-AA16-A87A3724A38C}">
      <dsp:nvSpPr>
        <dsp:cNvPr id="0" name=""/>
        <dsp:cNvSpPr/>
      </dsp:nvSpPr>
      <dsp:spPr>
        <a:xfrm>
          <a:off x="9936434" y="4540127"/>
          <a:ext cx="1064495" cy="532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 err="1"/>
            <a:t>Valori</a:t>
          </a:r>
          <a:endParaRPr lang="en-GB" sz="1000" kern="1200" noProof="0" dirty="0"/>
        </a:p>
      </dsp:txBody>
      <dsp:txXfrm>
        <a:off x="9936434" y="4540127"/>
        <a:ext cx="1064495" cy="532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C48F0-02DF-4BAF-9D95-5189C59D84F5}">
      <dsp:nvSpPr>
        <dsp:cNvPr id="0" name=""/>
        <dsp:cNvSpPr/>
      </dsp:nvSpPr>
      <dsp:spPr>
        <a:xfrm>
          <a:off x="605323" y="1013317"/>
          <a:ext cx="2379907" cy="23800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Fornitore</a:t>
          </a:r>
          <a:r>
            <a:rPr lang="en-US" sz="2800" kern="1200" dirty="0"/>
            <a:t>
</a:t>
          </a:r>
        </a:p>
      </dsp:txBody>
      <dsp:txXfrm>
        <a:off x="953852" y="1361871"/>
        <a:ext cx="1682849" cy="1682967"/>
      </dsp:txXfrm>
    </dsp:sp>
    <dsp:sp modelId="{D97FC687-91AD-4AF8-A29E-FB87910C2443}">
      <dsp:nvSpPr>
        <dsp:cNvPr id="0" name=""/>
        <dsp:cNvSpPr/>
      </dsp:nvSpPr>
      <dsp:spPr>
        <a:xfrm>
          <a:off x="2409579" y="1052503"/>
          <a:ext cx="2379907" cy="2380075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Cliente</a:t>
          </a:r>
          <a:endParaRPr lang="en-US" sz="2800" kern="1200" dirty="0"/>
        </a:p>
      </dsp:txBody>
      <dsp:txXfrm>
        <a:off x="2758108" y="1401057"/>
        <a:ext cx="1682849" cy="1682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C48F0-02DF-4BAF-9D95-5189C59D84F5}">
      <dsp:nvSpPr>
        <dsp:cNvPr id="0" name=""/>
        <dsp:cNvSpPr/>
      </dsp:nvSpPr>
      <dsp:spPr>
        <a:xfrm>
          <a:off x="0" y="1473401"/>
          <a:ext cx="2209040" cy="2209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Fornitore</a:t>
          </a:r>
          <a:r>
            <a:rPr lang="en-US" sz="2600" kern="1200" dirty="0"/>
            <a:t>
</a:t>
          </a:r>
        </a:p>
      </dsp:txBody>
      <dsp:txXfrm>
        <a:off x="323506" y="1796930"/>
        <a:ext cx="1562028" cy="1562137"/>
      </dsp:txXfrm>
    </dsp:sp>
    <dsp:sp modelId="{D97FC687-91AD-4AF8-A29E-FB87910C2443}">
      <dsp:nvSpPr>
        <dsp:cNvPr id="0" name=""/>
        <dsp:cNvSpPr/>
      </dsp:nvSpPr>
      <dsp:spPr>
        <a:xfrm>
          <a:off x="2322100" y="1473411"/>
          <a:ext cx="2209040" cy="2209195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Cliente</a:t>
          </a:r>
          <a:r>
            <a:rPr lang="en-US" sz="2600" kern="1200" dirty="0"/>
            <a:t>
</a:t>
          </a:r>
        </a:p>
      </dsp:txBody>
      <dsp:txXfrm>
        <a:off x="2645606" y="1796940"/>
        <a:ext cx="1562028" cy="1562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5.12.2022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‹N›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9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5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BAFE0132-E374-B14D-8660-28EEAA907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it-IT"/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C491B68F-D3A0-C64F-BACC-1F50C8B6D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it-IT"/>
          </a:p>
        </p:txBody>
      </p:sp>
      <p:pic>
        <p:nvPicPr>
          <p:cNvPr id="15" name="Immagine 3">
            <a:extLst>
              <a:ext uri="{FF2B5EF4-FFF2-40B4-BE49-F238E27FC236}">
                <a16:creationId xmlns:a16="http://schemas.microsoft.com/office/drawing/2014/main" id="{167128EC-971E-0143-9CC8-352A75FF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16" name="Immagine 4" descr="Packalli_logo">
            <a:extLst>
              <a:ext uri="{FF2B5EF4-FFF2-40B4-BE49-F238E27FC236}">
                <a16:creationId xmlns:a16="http://schemas.microsoft.com/office/drawing/2014/main" id="{D1C419B6-6818-2C4F-98C4-798F3CD38B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17" name="Rettangolo 5">
            <a:extLst>
              <a:ext uri="{FF2B5EF4-FFF2-40B4-BE49-F238E27FC236}">
                <a16:creationId xmlns:a16="http://schemas.microsoft.com/office/drawing/2014/main" id="{410E1AB5-6FBC-0340-8EE7-59D1548F3D2D}"/>
              </a:ext>
            </a:extLst>
          </p:cNvPr>
          <p:cNvSpPr/>
          <p:nvPr userDrawn="1"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Training program: modules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/>
              <a:t> Eco-design &amp; novel manufacturing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/>
              <a:t>New materials and biomaterials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/>
              <a:t>Citizen and Consumer Engagement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/>
              <a:t>Residue management and </a:t>
            </a:r>
            <a:r>
              <a:rPr lang="it-IT" sz="2400" err="1"/>
              <a:t>valorisation</a:t>
            </a:r>
            <a:endParaRPr lang="it-IT" sz="2400"/>
          </a:p>
          <a:p>
            <a:pPr algn="ctr"/>
            <a:endParaRPr lang="en-US" sz="2400"/>
          </a:p>
        </p:txBody>
      </p:sp>
      <p:pic>
        <p:nvPicPr>
          <p:cNvPr id="19" name="Immagine 7" descr="EU_logo">
            <a:extLst>
              <a:ext uri="{FF2B5EF4-FFF2-40B4-BE49-F238E27FC236}">
                <a16:creationId xmlns:a16="http://schemas.microsoft.com/office/drawing/2014/main" id="{AEF6CB82-96A8-4942-B233-86B4C09CE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B68F41-5CCE-1A42-806A-EECEA44C4E94}"/>
              </a:ext>
            </a:extLst>
          </p:cNvPr>
          <p:cNvSpPr/>
          <p:nvPr userDrawn="1"/>
        </p:nvSpPr>
        <p:spPr>
          <a:xfrm>
            <a:off x="2839356" y="6276355"/>
            <a:ext cx="52451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>
                <a:solidFill>
                  <a:srgbClr val="000000"/>
                </a:solidFill>
                <a:effectLst/>
                <a:latin typeface="+mn-lt"/>
              </a:rPr>
              <a:t>This project has been funded from the European Commission.</a:t>
            </a:r>
          </a:p>
          <a:p>
            <a:pPr algn="l"/>
            <a:r>
              <a:rPr lang="en-US" sz="900" b="0" i="0" u="none" strike="noStrike">
                <a:solidFill>
                  <a:srgbClr val="000000"/>
                </a:solidFill>
                <a:effectLst/>
                <a:latin typeface="+mn-lt"/>
              </a:rPr>
              <a:t>This publication [communication] reflects the views of only of the author, and 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1110071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1078173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541138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3448-DC6E-6041-BFB0-60E981436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Citizen and Consumer Engagement / Consumer Engagement </a:t>
            </a:r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195FCE-506A-804B-BE68-874CD24F8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156272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References: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0DE703-0583-D543-AC04-471FBF66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951846"/>
            <a:ext cx="10515600" cy="4151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11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4" y="1148576"/>
            <a:ext cx="11521374" cy="489799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FI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A93BB476-CD94-4029-8F95-5AE34712627B}"/>
              </a:ext>
            </a:extLst>
          </p:cNvPr>
          <p:cNvSpPr txBox="1"/>
          <p:nvPr userDrawn="1"/>
        </p:nvSpPr>
        <p:spPr>
          <a:xfrm>
            <a:off x="5794795" y="3202211"/>
            <a:ext cx="3758780" cy="147732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Ihminen</a:t>
            </a:r>
          </a:p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ratkaisee.</a:t>
            </a:r>
            <a:endParaRPr lang="en-GB" sz="5600" b="1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2E48934-98ED-5F44-837F-3A54FFD7B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6C09FBCE-8E1C-AC41-99D4-36B3171F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it-IT"/>
          </a:p>
        </p:txBody>
      </p:sp>
      <p:pic>
        <p:nvPicPr>
          <p:cNvPr id="9" name="Immagine 3">
            <a:extLst>
              <a:ext uri="{FF2B5EF4-FFF2-40B4-BE49-F238E27FC236}">
                <a16:creationId xmlns:a16="http://schemas.microsoft.com/office/drawing/2014/main" id="{E96997F3-6BF9-EA46-953A-DEEBAD01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10" name="Immagine 4" descr="Packall_logo">
            <a:extLst>
              <a:ext uri="{FF2B5EF4-FFF2-40B4-BE49-F238E27FC236}">
                <a16:creationId xmlns:a16="http://schemas.microsoft.com/office/drawing/2014/main" id="{D4A27348-14A6-E043-8E47-34649BDA2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13" name="Immagine 7" descr="Co-funded by the Erasmus">
            <a:extLst>
              <a:ext uri="{FF2B5EF4-FFF2-40B4-BE49-F238E27FC236}">
                <a16:creationId xmlns:a16="http://schemas.microsoft.com/office/drawing/2014/main" id="{3846C767-8127-6A44-899A-82373EB2E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14" name="Gruppo 20">
            <a:extLst>
              <a:ext uri="{FF2B5EF4-FFF2-40B4-BE49-F238E27FC236}">
                <a16:creationId xmlns:a16="http://schemas.microsoft.com/office/drawing/2014/main" id="{37A9071E-9387-BD42-9469-A2C3B7CC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5" name="Immagine 9">
              <a:extLst>
                <a:ext uri="{FF2B5EF4-FFF2-40B4-BE49-F238E27FC236}">
                  <a16:creationId xmlns:a16="http://schemas.microsoft.com/office/drawing/2014/main" id="{D0CAA8A8-471D-EF4E-BCE2-662535D85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6" name="Immagine 10">
              <a:extLst>
                <a:ext uri="{FF2B5EF4-FFF2-40B4-BE49-F238E27FC236}">
                  <a16:creationId xmlns:a16="http://schemas.microsoft.com/office/drawing/2014/main" id="{94516139-C9AD-DD4D-8579-44916F5CC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7" name="Immagine 11">
              <a:extLst>
                <a:ext uri="{FF2B5EF4-FFF2-40B4-BE49-F238E27FC236}">
                  <a16:creationId xmlns:a16="http://schemas.microsoft.com/office/drawing/2014/main" id="{A514A37A-471F-2E4D-AB76-1A72E96F6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8" name="Immagine 12">
              <a:extLst>
                <a:ext uri="{FF2B5EF4-FFF2-40B4-BE49-F238E27FC236}">
                  <a16:creationId xmlns:a16="http://schemas.microsoft.com/office/drawing/2014/main" id="{AD4B24E0-9091-124C-9F7B-7170B1E1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9" name="Immagine 13">
              <a:extLst>
                <a:ext uri="{FF2B5EF4-FFF2-40B4-BE49-F238E27FC236}">
                  <a16:creationId xmlns:a16="http://schemas.microsoft.com/office/drawing/2014/main" id="{F11B004E-32C9-FF4D-8921-D179ACB07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20" name="Immagine 14">
              <a:extLst>
                <a:ext uri="{FF2B5EF4-FFF2-40B4-BE49-F238E27FC236}">
                  <a16:creationId xmlns:a16="http://schemas.microsoft.com/office/drawing/2014/main" id="{6434A757-9258-A548-A833-E799CC72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21" name="Immagine 15">
              <a:extLst>
                <a:ext uri="{FF2B5EF4-FFF2-40B4-BE49-F238E27FC236}">
                  <a16:creationId xmlns:a16="http://schemas.microsoft.com/office/drawing/2014/main" id="{19A147A0-34D1-CD43-8E4F-C2E5D10A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22" name="Immagine 16">
              <a:extLst>
                <a:ext uri="{FF2B5EF4-FFF2-40B4-BE49-F238E27FC236}">
                  <a16:creationId xmlns:a16="http://schemas.microsoft.com/office/drawing/2014/main" id="{ED16B2E4-C9F1-AC49-AB43-A88B69E7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pic>
        <p:nvPicPr>
          <p:cNvPr id="24" name="Immagine 21" descr="CC_logo">
            <a:extLst>
              <a:ext uri="{FF2B5EF4-FFF2-40B4-BE49-F238E27FC236}">
                <a16:creationId xmlns:a16="http://schemas.microsoft.com/office/drawing/2014/main" id="{F16281B9-3A68-C244-AAF3-7985A40FF9C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2358" y="5683623"/>
            <a:ext cx="1181663" cy="412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9825D0-D786-0E43-8388-8FBA1A01F603}"/>
              </a:ext>
            </a:extLst>
          </p:cNvPr>
          <p:cNvSpPr/>
          <p:nvPr userDrawn="1"/>
        </p:nvSpPr>
        <p:spPr>
          <a:xfrm>
            <a:off x="9618133" y="6240825"/>
            <a:ext cx="2861734" cy="862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15ACDE-FFA5-6247-A8B1-36A8593AFF43}"/>
              </a:ext>
            </a:extLst>
          </p:cNvPr>
          <p:cNvSpPr/>
          <p:nvPr userDrawn="1"/>
        </p:nvSpPr>
        <p:spPr>
          <a:xfrm>
            <a:off x="2856743" y="6315928"/>
            <a:ext cx="52451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b="0" i="0" u="none" strike="noStrike">
                <a:solidFill>
                  <a:srgbClr val="000000"/>
                </a:solidFill>
                <a:effectLst/>
                <a:latin typeface="+mn-lt"/>
              </a:rPr>
              <a:t>This project has been funded from the European Commission.</a:t>
            </a:r>
          </a:p>
          <a:p>
            <a:pPr algn="l"/>
            <a:r>
              <a:rPr lang="en-US" sz="900" b="0" i="0" u="none" strike="noStrike">
                <a:solidFill>
                  <a:srgbClr val="000000"/>
                </a:solidFill>
                <a:effectLst/>
                <a:latin typeface="+mn-lt"/>
              </a:rPr>
              <a:t>This publication [communication] reflects the views of only of the author, and 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4071311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0830" y="1066800"/>
            <a:ext cx="2159170" cy="3428763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="0" i="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89643" y="1066800"/>
            <a:ext cx="2159170" cy="1530000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06387" y="1066800"/>
            <a:ext cx="2159170" cy="3428762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321263" y="1056067"/>
            <a:ext cx="2159170" cy="1530000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644069" y="1056067"/>
            <a:ext cx="2159170" cy="3439495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703636" y="2965800"/>
            <a:ext cx="2159170" cy="1530000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325635" y="2965800"/>
            <a:ext cx="2159170" cy="1530000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0830" y="4876800"/>
            <a:ext cx="5613570" cy="1447800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23200" y="4876800"/>
            <a:ext cx="5580041" cy="1447800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876800" y="381000"/>
            <a:ext cx="17272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997170" y="381000"/>
            <a:ext cx="17272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9550400" y="381000"/>
            <a:ext cx="14224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1379200" y="381000"/>
            <a:ext cx="508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/>
          <a:lstStyle>
            <a:lvl1pPr marL="0" indent="0">
              <a:buNone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63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FC9D-4EA6-174B-909F-E85FB63C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A412-CBA4-214A-B30A-D357C1CD18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34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156272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951846"/>
            <a:ext cx="10515600" cy="4151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078174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995748"/>
            <a:ext cx="5181600" cy="4054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995748"/>
            <a:ext cx="5387465" cy="4054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118538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902235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849971"/>
            <a:ext cx="5157787" cy="32105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902235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849971"/>
            <a:ext cx="5183188" cy="32105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1052626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6630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33" y="2010734"/>
            <a:ext cx="10515600" cy="398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Citizen and Consumer Engagement / Consumer Engagement </a:t>
            </a:r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198634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8" name="Immagine 7" descr="Packall_logo">
            <a:extLst>
              <a:ext uri="{FF2B5EF4-FFF2-40B4-BE49-F238E27FC236}">
                <a16:creationId xmlns:a16="http://schemas.microsoft.com/office/drawing/2014/main" id="{33DC5F95-B950-514C-97DF-A26E279961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5" name="Picture 4" descr="Co-funded by the Erasmus+">
            <a:extLst>
              <a:ext uri="{FF2B5EF4-FFF2-40B4-BE49-F238E27FC236}">
                <a16:creationId xmlns:a16="http://schemas.microsoft.com/office/drawing/2014/main" id="{71AB2491-3B2E-CE44-A0AF-5D306547F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r="18591"/>
          <a:stretch/>
        </p:blipFill>
        <p:spPr>
          <a:xfrm>
            <a:off x="9631172" y="6151818"/>
            <a:ext cx="2560828" cy="6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8" r:id="rId2"/>
    <p:sldLayoutId id="2147483781" r:id="rId3"/>
    <p:sldLayoutId id="2147483770" r:id="rId4"/>
    <p:sldLayoutId id="2147483769" r:id="rId5"/>
    <p:sldLayoutId id="2147483772" r:id="rId6"/>
    <p:sldLayoutId id="2147483773" r:id="rId7"/>
    <p:sldLayoutId id="2147483774" r:id="rId8"/>
    <p:sldLayoutId id="2147483791" r:id="rId9"/>
    <p:sldLayoutId id="2147483800" r:id="rId10"/>
    <p:sldLayoutId id="2147483804" r:id="rId11"/>
    <p:sldLayoutId id="2147483809" r:id="rId12"/>
    <p:sldLayoutId id="2147483783" r:id="rId13"/>
    <p:sldLayoutId id="214748380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00892" y="762000"/>
            <a:ext cx="11576539" cy="5638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027" name="TextBox 6"/>
          <p:cNvSpPr txBox="1">
            <a:spLocks noChangeArrowheads="1"/>
          </p:cNvSpPr>
          <p:nvPr userDrawn="1"/>
        </p:nvSpPr>
        <p:spPr bwMode="auto">
          <a:xfrm>
            <a:off x="304800" y="304800"/>
            <a:ext cx="31652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600" b="1">
                <a:latin typeface="Arial" charset="0"/>
                <a:cs typeface="Arial" charset="0"/>
              </a:rPr>
              <a:t>Business Model Canvas</a:t>
            </a:r>
          </a:p>
        </p:txBody>
      </p:sp>
      <p:sp>
        <p:nvSpPr>
          <p:cNvPr id="1028" name="TextBox 7"/>
          <p:cNvSpPr txBox="1">
            <a:spLocks noChangeArrowheads="1"/>
          </p:cNvSpPr>
          <p:nvPr userDrawn="1"/>
        </p:nvSpPr>
        <p:spPr bwMode="auto">
          <a:xfrm>
            <a:off x="4751754" y="184151"/>
            <a:ext cx="1727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700" i="1">
                <a:latin typeface="Arial" charset="0"/>
                <a:cs typeface="Arial" charset="0"/>
              </a:rPr>
              <a:t>Designed for:</a:t>
            </a:r>
          </a:p>
        </p:txBody>
      </p:sp>
      <p:sp>
        <p:nvSpPr>
          <p:cNvPr id="1029" name="TextBox 8"/>
          <p:cNvSpPr txBox="1">
            <a:spLocks noChangeArrowheads="1"/>
          </p:cNvSpPr>
          <p:nvPr userDrawn="1"/>
        </p:nvSpPr>
        <p:spPr bwMode="auto">
          <a:xfrm>
            <a:off x="6875585" y="180976"/>
            <a:ext cx="1727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700" i="1">
                <a:latin typeface="Arial" charset="0"/>
                <a:cs typeface="Arial" charset="0"/>
              </a:rPr>
              <a:t>Designed by:</a:t>
            </a:r>
          </a:p>
        </p:txBody>
      </p:sp>
      <p:sp>
        <p:nvSpPr>
          <p:cNvPr id="1030" name="TextBox 9"/>
          <p:cNvSpPr txBox="1">
            <a:spLocks noChangeArrowheads="1"/>
          </p:cNvSpPr>
          <p:nvPr userDrawn="1"/>
        </p:nvSpPr>
        <p:spPr bwMode="auto">
          <a:xfrm>
            <a:off x="9433169" y="180975"/>
            <a:ext cx="149469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700" i="1">
                <a:latin typeface="Arial" charset="0"/>
                <a:cs typeface="Arial" charset="0"/>
              </a:rPr>
              <a:t>Date:</a:t>
            </a:r>
          </a:p>
        </p:txBody>
      </p:sp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11252201" y="180976"/>
            <a:ext cx="76395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700" i="1">
                <a:latin typeface="Arial" charset="0"/>
                <a:cs typeface="Arial" charset="0"/>
              </a:rPr>
              <a:t>Version:</a:t>
            </a:r>
          </a:p>
        </p:txBody>
      </p:sp>
      <p:sp>
        <p:nvSpPr>
          <p:cNvPr id="1032" name="TextBox 11"/>
          <p:cNvSpPr txBox="1">
            <a:spLocks noChangeArrowheads="1"/>
          </p:cNvSpPr>
          <p:nvPr userDrawn="1"/>
        </p:nvSpPr>
        <p:spPr bwMode="auto">
          <a:xfrm>
            <a:off x="300893" y="788988"/>
            <a:ext cx="2153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Key Partners</a:t>
            </a:r>
          </a:p>
        </p:txBody>
      </p:sp>
      <p:sp>
        <p:nvSpPr>
          <p:cNvPr id="1033" name="TextBox 13"/>
          <p:cNvSpPr txBox="1">
            <a:spLocks noChangeArrowheads="1"/>
          </p:cNvSpPr>
          <p:nvPr userDrawn="1"/>
        </p:nvSpPr>
        <p:spPr bwMode="auto">
          <a:xfrm>
            <a:off x="300893" y="4572001"/>
            <a:ext cx="2153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Cost Structure</a:t>
            </a:r>
          </a:p>
        </p:txBody>
      </p:sp>
      <p:sp>
        <p:nvSpPr>
          <p:cNvPr id="1034" name="TextBox 14"/>
          <p:cNvSpPr txBox="1">
            <a:spLocks noChangeArrowheads="1"/>
          </p:cNvSpPr>
          <p:nvPr userDrawn="1"/>
        </p:nvSpPr>
        <p:spPr bwMode="auto">
          <a:xfrm>
            <a:off x="2614247" y="788988"/>
            <a:ext cx="215509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Key Activities</a:t>
            </a:r>
          </a:p>
        </p:txBody>
      </p:sp>
      <p:sp>
        <p:nvSpPr>
          <p:cNvPr id="1035" name="TextBox 15"/>
          <p:cNvSpPr txBox="1">
            <a:spLocks noChangeArrowheads="1"/>
          </p:cNvSpPr>
          <p:nvPr userDrawn="1"/>
        </p:nvSpPr>
        <p:spPr bwMode="auto">
          <a:xfrm>
            <a:off x="2614247" y="2649538"/>
            <a:ext cx="215509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Key Resources</a:t>
            </a:r>
          </a:p>
        </p:txBody>
      </p:sp>
      <p:sp>
        <p:nvSpPr>
          <p:cNvPr id="1036" name="TextBox 16"/>
          <p:cNvSpPr txBox="1">
            <a:spLocks noChangeArrowheads="1"/>
          </p:cNvSpPr>
          <p:nvPr userDrawn="1"/>
        </p:nvSpPr>
        <p:spPr bwMode="auto">
          <a:xfrm>
            <a:off x="4954955" y="788988"/>
            <a:ext cx="2153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Value Propositions</a:t>
            </a:r>
          </a:p>
        </p:txBody>
      </p:sp>
      <p:sp>
        <p:nvSpPr>
          <p:cNvPr id="1037" name="TextBox 18"/>
          <p:cNvSpPr txBox="1">
            <a:spLocks noChangeArrowheads="1"/>
          </p:cNvSpPr>
          <p:nvPr userDrawn="1"/>
        </p:nvSpPr>
        <p:spPr bwMode="auto">
          <a:xfrm>
            <a:off x="7285894" y="782638"/>
            <a:ext cx="2153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Customer Relationships</a:t>
            </a:r>
          </a:p>
        </p:txBody>
      </p:sp>
      <p:sp>
        <p:nvSpPr>
          <p:cNvPr id="1038" name="TextBox 19"/>
          <p:cNvSpPr txBox="1">
            <a:spLocks noChangeArrowheads="1"/>
          </p:cNvSpPr>
          <p:nvPr userDrawn="1"/>
        </p:nvSpPr>
        <p:spPr bwMode="auto">
          <a:xfrm>
            <a:off x="7285894" y="2643188"/>
            <a:ext cx="21531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Channels</a:t>
            </a:r>
          </a:p>
        </p:txBody>
      </p:sp>
      <p:sp>
        <p:nvSpPr>
          <p:cNvPr id="1039" name="TextBox 20"/>
          <p:cNvSpPr txBox="1">
            <a:spLocks noChangeArrowheads="1"/>
          </p:cNvSpPr>
          <p:nvPr userDrawn="1"/>
        </p:nvSpPr>
        <p:spPr bwMode="auto">
          <a:xfrm>
            <a:off x="9622694" y="788988"/>
            <a:ext cx="2153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Customer Segments</a:t>
            </a:r>
          </a:p>
        </p:txBody>
      </p:sp>
      <p:sp>
        <p:nvSpPr>
          <p:cNvPr id="1040" name="TextBox 22"/>
          <p:cNvSpPr txBox="1">
            <a:spLocks noChangeArrowheads="1"/>
          </p:cNvSpPr>
          <p:nvPr userDrawn="1"/>
        </p:nvSpPr>
        <p:spPr bwMode="auto">
          <a:xfrm>
            <a:off x="6121401" y="4572001"/>
            <a:ext cx="2153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1000" b="1">
                <a:latin typeface="Arial" charset="0"/>
                <a:cs typeface="Arial" charset="0"/>
              </a:rPr>
              <a:t>Revenue Streams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00892" y="762000"/>
            <a:ext cx="2313354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6" name="Rectangle 25"/>
          <p:cNvSpPr/>
          <p:nvPr userDrawn="1"/>
        </p:nvSpPr>
        <p:spPr>
          <a:xfrm>
            <a:off x="2614246" y="760414"/>
            <a:ext cx="2315308" cy="1882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2614246" y="2643188"/>
            <a:ext cx="2315308" cy="19288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4929554" y="762000"/>
            <a:ext cx="2313354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7242908" y="762001"/>
            <a:ext cx="2313354" cy="1882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0" name="Rectangle 29"/>
          <p:cNvSpPr/>
          <p:nvPr userDrawn="1"/>
        </p:nvSpPr>
        <p:spPr>
          <a:xfrm>
            <a:off x="7242908" y="2643188"/>
            <a:ext cx="2313354" cy="192881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9564078" y="762000"/>
            <a:ext cx="2315307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2" name="Rectangle 31"/>
          <p:cNvSpPr/>
          <p:nvPr userDrawn="1"/>
        </p:nvSpPr>
        <p:spPr>
          <a:xfrm>
            <a:off x="300892" y="4579938"/>
            <a:ext cx="5800970" cy="18208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33" name="Rectangle 32"/>
          <p:cNvSpPr/>
          <p:nvPr userDrawn="1"/>
        </p:nvSpPr>
        <p:spPr>
          <a:xfrm>
            <a:off x="6101862" y="4579938"/>
            <a:ext cx="5775569" cy="18208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1050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39" y="706438"/>
            <a:ext cx="44352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39" y="711201"/>
            <a:ext cx="44352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93" y="706438"/>
            <a:ext cx="44352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>
            <a:fillRect/>
          </a:stretch>
        </p:blipFill>
        <p:spPr bwMode="auto">
          <a:xfrm>
            <a:off x="7715739" y="4495801"/>
            <a:ext cx="44352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5" y="706438"/>
            <a:ext cx="44352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0" y="706438"/>
            <a:ext cx="44352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r="6839"/>
          <a:stretch>
            <a:fillRect/>
          </a:stretch>
        </p:blipFill>
        <p:spPr bwMode="auto">
          <a:xfrm>
            <a:off x="1619739" y="4495801"/>
            <a:ext cx="44352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47" y="2590801"/>
            <a:ext cx="44352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"/>
          <a:stretch>
            <a:fillRect/>
          </a:stretch>
        </p:blipFill>
        <p:spPr bwMode="auto">
          <a:xfrm>
            <a:off x="3938954" y="2590801"/>
            <a:ext cx="44352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1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nshineforall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sticwhale.com/plastic-fishing/" TargetMode="External"/><Relationship Id="rId2" Type="http://schemas.openxmlformats.org/officeDocument/2006/relationships/hyperlink" Target="https://www.dssmith.com/packaging/about/media/news-press-releases/2021/5/launch-circular-design-metrics#:~:text=The%20Circular%20Design%20Metrics%20is,renewable%20content%2C%20supply%20chain%20optimization.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modelgeneration.com/canva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neoschrono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formazione: moduli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Eco-design e nuovi processi di produzione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Nuovi materiali e materiali </a:t>
            </a:r>
            <a:r>
              <a:rPr lang="it-IT" sz="2400" dirty="0" err="1"/>
              <a:t>bio</a:t>
            </a:r>
            <a:endParaRPr lang="it-IT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Coinvolgimento dei cittadini e dei consumatori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Gestione e valorizzazione dei residui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915621"/>
            <a:ext cx="11342046" cy="645616"/>
          </a:xfrm>
        </p:spPr>
        <p:txBody>
          <a:bodyPr/>
          <a:lstStyle/>
          <a:p>
            <a:r>
              <a:rPr lang="it-IT" dirty="0"/>
              <a:t>Esempi di elementi di benefici nel packaging 
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287875"/>
              </p:ext>
            </p:extLst>
          </p:nvPr>
        </p:nvGraphicFramePr>
        <p:xfrm>
          <a:off x="411163" y="1663700"/>
          <a:ext cx="9907119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421">
                  <a:extLst>
                    <a:ext uri="{9D8B030D-6E8A-4147-A177-3AD203B41FA5}">
                      <a16:colId xmlns:a16="http://schemas.microsoft.com/office/drawing/2014/main" val="2421719219"/>
                    </a:ext>
                  </a:extLst>
                </a:gridCol>
                <a:gridCol w="8301698">
                  <a:extLst>
                    <a:ext uri="{9D8B030D-6E8A-4147-A177-3AD203B41FA5}">
                      <a16:colId xmlns:a16="http://schemas.microsoft.com/office/drawing/2014/main" val="2859648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Tipo di </a:t>
                      </a:r>
                      <a:r>
                        <a:rPr lang="en-GB" dirty="0" err="1"/>
                        <a:t>valore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Esempi</a:t>
                      </a:r>
                      <a:r>
                        <a:rPr lang="en-GB" dirty="0"/>
                        <a:t>
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Economico</a:t>
                      </a:r>
                      <a:r>
                        <a:rPr lang="en-US" sz="1600" dirty="0"/>
                        <a:t> 
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Prezzo: Vantaggi desiderati al giusto costo.</a:t>
                      </a:r>
                      <a:br>
                        <a:rPr lang="it-IT" sz="1600" dirty="0"/>
                      </a:br>
                      <a:r>
                        <a:rPr lang="it-IT" sz="1600" dirty="0"/>
                        <a:t>Deposito: un consumatore riceve un deposito di bottiglie mentre restituisce una bottiglia vuota a un negozio</a:t>
                      </a:r>
                      <a:br>
                        <a:rPr lang="it-IT" sz="1600" dirty="0"/>
                      </a:br>
                      <a:r>
                        <a:rPr lang="it-IT" sz="1600" dirty="0"/>
                        <a:t>(ad esempio, in Finlandia il deposito è di 0,20-0,40 €)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7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Funzionale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aseline="0" dirty="0"/>
                        <a:t>L'imballaggio protegge il prodotto
L'imballaggio supporta il gusto e le prestazioni.
L'imballaggio migliora la praticità e la facilità d'uso. </a:t>
                      </a:r>
                      <a:br>
                        <a:rPr lang="it-IT" sz="1600" baseline="0" dirty="0"/>
                      </a:br>
                      <a:r>
                        <a:rPr lang="it-IT" sz="1600" baseline="0" dirty="0"/>
                        <a:t>L'imballaggio migliora un'alimentazione sana
Varietà di offerta: ad esempio, bevande a più dimensioni e fasce di prezzo.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Ambientale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L'imballaggio migliora la sostenibilità / consente di risparmiare risorse o natura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11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Sociale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Ad esempio, la creazione di comunità attraverso app digitali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3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Simbolico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Trading up: capacità del packaging di indicare un marchio di alto valore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45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Emozionale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Divertimento: il packaging può aggiungere un'esperienza positiva
Dà fiducia ai consumatori nel prodotto
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7730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786">
            <a:off x="9970043" y="1656013"/>
            <a:ext cx="2301765" cy="460353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941C7AF-3B92-0BED-90B2-E314A2F09129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600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26520"/>
              </p:ext>
            </p:extLst>
          </p:nvPr>
        </p:nvGraphicFramePr>
        <p:xfrm>
          <a:off x="-103695" y="-18854"/>
          <a:ext cx="12943002" cy="658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927" y="973691"/>
            <a:ext cx="16917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prima lezione sono stati presentati i fattori che guidano o ostacolano il consumo di soluzioni circolari (</a:t>
            </a:r>
            <a:r>
              <a:rPr lang="it-IT" dirty="0" err="1"/>
              <a:t>Camacho</a:t>
            </a:r>
            <a:r>
              <a:rPr lang="it-IT" dirty="0"/>
              <a:t>-Otero, </a:t>
            </a:r>
            <a:r>
              <a:rPr lang="it-IT" dirty="0" err="1"/>
              <a:t>Boks</a:t>
            </a:r>
            <a:r>
              <a:rPr lang="it-IT" dirty="0"/>
              <a:t> &amp; </a:t>
            </a:r>
            <a:r>
              <a:rPr lang="it-IT" dirty="0" err="1"/>
              <a:t>Pettersen</a:t>
            </a:r>
            <a:r>
              <a:rPr lang="it-IT" dirty="0"/>
              <a:t> 2018).
</a:t>
            </a:r>
            <a:endParaRPr lang="en-GB" dirty="0"/>
          </a:p>
          <a:p>
            <a:r>
              <a:rPr lang="it-IT" dirty="0"/>
              <a:t>Come collocheresti questi fattori in 6 diversi tipi di valore / beneficio?
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124B73-E96C-06B5-0D15-7BCA2773A2F9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756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Elementi destinatario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Articola a chi sono rivolti i CVP, che possono aspettarsi di beneficiare dei CVP 
</a:t>
            </a:r>
            <a:r>
              <a:rPr lang="en-GB" dirty="0" err="1"/>
              <a:t>consumatori</a:t>
            </a:r>
            <a:r>
              <a:rPr lang="en-GB" dirty="0"/>
              <a:t> o </a:t>
            </a:r>
            <a:r>
              <a:rPr lang="en-GB" dirty="0" err="1"/>
              <a:t>clienti</a:t>
            </a:r>
            <a:r>
              <a:rPr lang="en-GB" dirty="0"/>
              <a:t> </a:t>
            </a:r>
            <a:r>
              <a:rPr lang="en-GB" dirty="0" err="1"/>
              <a:t>diretti</a:t>
            </a:r>
            <a:endParaRPr lang="en-GB" dirty="0"/>
          </a:p>
          <a:p>
            <a:pPr lvl="1"/>
            <a:r>
              <a:rPr lang="it-IT" dirty="0"/>
              <a:t>gruppi di stakeholder più ampi (ad es. investitori o un settore industriale)
</a:t>
            </a:r>
            <a:r>
              <a:rPr lang="en-GB" dirty="0" err="1"/>
              <a:t>società</a:t>
            </a:r>
            <a:r>
              <a:rPr lang="en-GB" dirty="0"/>
              <a:t>/</a:t>
            </a:r>
            <a:r>
              <a:rPr lang="en-GB" dirty="0" err="1"/>
              <a:t>mondo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9" y="2718080"/>
            <a:ext cx="5849008" cy="292450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C41A521-FF19-D489-0E8F-DE966F3D23CC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579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651" y="983017"/>
            <a:ext cx="10515600" cy="645616"/>
          </a:xfrm>
        </p:spPr>
        <p:txBody>
          <a:bodyPr/>
          <a:lstStyle/>
          <a:p>
            <a:r>
              <a:rPr lang="it-IT" dirty="0"/>
              <a:t>Tutta la società come destinatario: campagna Dole Sunshine for </a:t>
            </a:r>
            <a:r>
              <a:rPr lang="it-IT" dirty="0" err="1"/>
              <a:t>all</a:t>
            </a:r>
            <a:r>
              <a:rPr lang="it-IT" dirty="0"/>
              <a:t>
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5150" y="2338458"/>
            <a:ext cx="10515600" cy="4151242"/>
          </a:xfrm>
        </p:spPr>
        <p:txBody>
          <a:bodyPr/>
          <a:lstStyle/>
          <a:p>
            <a:r>
              <a:rPr lang="en-GB" dirty="0">
                <a:hlinkClick r:id="rId2"/>
              </a:rPr>
              <a:t>Dole Sunshine for All </a:t>
            </a:r>
            <a:r>
              <a:rPr lang="en-GB" dirty="0"/>
              <a:t>(2021) </a:t>
            </a:r>
            <a:r>
              <a:rPr lang="it-IT" dirty="0"/>
              <a:t>è una campagna e un fondo per aumentare l'accesso a una buona alimentazione e la riduzione degli sprechi.
Il Fondo lavora con investitori, start-up, imprese sociali, NGO, influencer e reti di ricerca e sviluppo</a:t>
            </a:r>
            <a:r>
              <a:rPr lang="en-GB" dirty="0"/>
              <a:t>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8D52143-D818-325E-B9B0-A1C28B410C70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0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Elemento</a:t>
            </a:r>
            <a:r>
              <a:rPr lang="en-GB" dirty="0"/>
              <a:t> </a:t>
            </a:r>
            <a:r>
              <a:rPr lang="en-GB" dirty="0" err="1"/>
              <a:t>prospettico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754" y="1995748"/>
            <a:ext cx="5823283" cy="405417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Articola se il CVP è principalmente una promessa di valore unidirezionale e determinata dal fornitore, o una proposta di valore reciproca e reciprocamente determinata (co-creazione di valore). 
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A5275C-2820-42F3-A1E7-7B0BA8EBC614}"/>
              </a:ext>
            </a:extLst>
          </p:cNvPr>
          <p:cNvGrpSpPr/>
          <p:nvPr/>
        </p:nvGrpSpPr>
        <p:grpSpPr>
          <a:xfrm>
            <a:off x="5894554" y="-96249"/>
            <a:ext cx="4979631" cy="6713622"/>
            <a:chOff x="5894554" y="-96249"/>
            <a:chExt cx="4979631" cy="6713622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940848414"/>
                </p:ext>
              </p:extLst>
            </p:nvPr>
          </p:nvGraphicFramePr>
          <p:xfrm>
            <a:off x="5894554" y="2649919"/>
            <a:ext cx="4789487" cy="3967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167190654"/>
                </p:ext>
              </p:extLst>
            </p:nvPr>
          </p:nvGraphicFramePr>
          <p:xfrm>
            <a:off x="6343044" y="-96249"/>
            <a:ext cx="4531141" cy="36826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0" name="Right Arrow 9"/>
            <p:cNvSpPr/>
            <p:nvPr/>
          </p:nvSpPr>
          <p:spPr>
            <a:xfrm>
              <a:off x="8193517" y="2184806"/>
              <a:ext cx="830193" cy="5628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7916805" y="4995851"/>
              <a:ext cx="1359554" cy="57314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 descr="Comparison of a unidirectional promise value to a reciprocal value proposition between supplier and customer."/>
            <p:cNvSpPr txBox="1"/>
            <p:nvPr/>
          </p:nvSpPr>
          <p:spPr>
            <a:xfrm>
              <a:off x="7460314" y="4165291"/>
              <a:ext cx="2550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Co-</a:t>
              </a:r>
              <a:r>
                <a:rPr lang="en-GB" dirty="0" err="1"/>
                <a:t>creazione</a:t>
              </a:r>
              <a:r>
                <a:rPr lang="en-GB" dirty="0"/>
                <a:t> di </a:t>
              </a:r>
              <a:r>
                <a:rPr lang="en-GB" dirty="0" err="1"/>
                <a:t>valore</a:t>
              </a:r>
              <a:r>
                <a:rPr lang="en-GB" dirty="0"/>
                <a:t>
</a:t>
              </a:r>
            </a:p>
          </p:txBody>
        </p:sp>
      </p:grp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8DAF82C-887B-AB00-2F0D-075D3B74416E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803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Elemento</a:t>
            </a:r>
            <a:r>
              <a:rPr lang="en-GB" dirty="0"/>
              <a:t> focus
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0400" y="1875296"/>
            <a:ext cx="10937785" cy="486841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Articola se il CVP promette</a:t>
            </a:r>
            <a:r>
              <a:rPr lang="en-GB" dirty="0"/>
              <a:t> </a:t>
            </a:r>
          </a:p>
          <a:p>
            <a:r>
              <a:rPr lang="en-GB" dirty="0" err="1"/>
              <a:t>valore</a:t>
            </a:r>
            <a:r>
              <a:rPr lang="en-GB" dirty="0"/>
              <a:t> in </a:t>
            </a:r>
            <a:r>
              <a:rPr lang="en-GB" dirty="0" err="1"/>
              <a:t>cambio</a:t>
            </a:r>
            <a:endParaRPr lang="en-GB" dirty="0"/>
          </a:p>
          <a:p>
            <a:pPr marL="307975" lvl="1" indent="0">
              <a:buNone/>
            </a:pPr>
            <a:r>
              <a:rPr lang="it-IT" dirty="0"/>
              <a:t>si concentra sulla produzione effettiva, sulle caratteristiche del prodotto e sull'evento di acquisto in cui il valore è considerato valore economico, cioè il prezzo (focus tradizionale)</a:t>
            </a:r>
          </a:p>
          <a:p>
            <a:r>
              <a:rPr lang="en-GB" dirty="0" err="1"/>
              <a:t>rapporto</a:t>
            </a:r>
            <a:r>
              <a:rPr lang="en-GB" dirty="0"/>
              <a:t> </a:t>
            </a:r>
            <a:r>
              <a:rPr lang="en-GB" dirty="0" err="1"/>
              <a:t>qualità-prezzo</a:t>
            </a:r>
            <a:r>
              <a:rPr lang="en-GB" dirty="0"/>
              <a:t> </a:t>
            </a:r>
            <a:r>
              <a:rPr lang="en-GB" dirty="0" err="1"/>
              <a:t>nell'esperienza</a:t>
            </a:r>
            <a:endParaRPr lang="en-GB" dirty="0"/>
          </a:p>
          <a:p>
            <a:pPr marL="307975" lvl="1" indent="0">
              <a:buNone/>
            </a:pPr>
            <a:r>
              <a:rPr lang="it-IT" dirty="0"/>
              <a:t>si concentra sull'esperienza totale del cliente nell'utilizzo dei beni</a:t>
            </a:r>
          </a:p>
          <a:p>
            <a:r>
              <a:rPr lang="en-GB" dirty="0" err="1"/>
              <a:t>valore</a:t>
            </a:r>
            <a:r>
              <a:rPr lang="en-GB" dirty="0"/>
              <a:t> in </a:t>
            </a:r>
            <a:r>
              <a:rPr lang="en-GB" dirty="0" err="1"/>
              <a:t>uso</a:t>
            </a:r>
            <a:endParaRPr lang="en-GB" dirty="0"/>
          </a:p>
          <a:p>
            <a:pPr marL="307975" lvl="1" indent="0">
              <a:buNone/>
            </a:pPr>
            <a:r>
              <a:rPr lang="it-IT" dirty="0"/>
              <a:t>si concentra sul valore in uso per il cliente in ecosistemi più ampi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3B33D6D-C0C9-E04E-9674-842481BBA06F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87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9618"/>
            <a:ext cx="10515600" cy="645616"/>
          </a:xfrm>
        </p:spPr>
        <p:txBody>
          <a:bodyPr/>
          <a:lstStyle/>
          <a:p>
            <a:r>
              <a:rPr lang="it-IT" dirty="0"/>
              <a:t>Caso di battute di pesca in plastica
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/>
              <a:t>Plastic Whale è un'impresa sociale che organizza battute di pesca in plastica ad Amsterdam dal 2011 
Leggi https://plasticwhale.com/plastic-fishing pagina di marketing e guarda https://www.youtube.com/watch?v=fX5EwdabcDA video.
Analizza, in che modo le categorie </a:t>
            </a:r>
            <a:r>
              <a:rPr lang="it-IT" sz="2800" dirty="0" err="1"/>
              <a:t>value</a:t>
            </a:r>
            <a:r>
              <a:rPr lang="it-IT" sz="2800" dirty="0"/>
              <a:t>-in-</a:t>
            </a:r>
            <a:r>
              <a:rPr lang="it-IT" sz="2800" dirty="0" err="1"/>
              <a:t>exchange</a:t>
            </a:r>
            <a:r>
              <a:rPr lang="it-IT" sz="2800" dirty="0"/>
              <a:t>, </a:t>
            </a:r>
            <a:r>
              <a:rPr lang="it-IT" sz="2800" dirty="0" err="1"/>
              <a:t>value</a:t>
            </a:r>
            <a:r>
              <a:rPr lang="it-IT" sz="2800" dirty="0"/>
              <a:t>-in-</a:t>
            </a:r>
            <a:r>
              <a:rPr lang="it-IT" sz="2800" dirty="0" err="1"/>
              <a:t>experience</a:t>
            </a:r>
            <a:r>
              <a:rPr lang="it-IT" sz="2800" dirty="0"/>
              <a:t> e/o </a:t>
            </a:r>
            <a:r>
              <a:rPr lang="it-IT" sz="2800" dirty="0" err="1"/>
              <a:t>value</a:t>
            </a:r>
            <a:r>
              <a:rPr lang="it-IT" sz="2800" dirty="0"/>
              <a:t>-in-use possono essere trovate dal servizio di battuta di pesca in plastica?
</a:t>
            </a:r>
            <a:endParaRPr lang="en-GB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4AA0B5A-244F-280C-8355-CB7F34C95B4D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575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Elemento di esplicitezza
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21292" y="975573"/>
            <a:ext cx="5839683" cy="4663041"/>
          </a:xfrm>
        </p:spPr>
        <p:txBody>
          <a:bodyPr/>
          <a:lstStyle/>
          <a:p>
            <a:pPr marL="0" indent="0">
              <a:buNone/>
            </a:pPr>
            <a:r>
              <a:rPr lang="it-IT" sz="3100" dirty="0"/>
              <a:t>"Il nostro prodotto utilizza il 10% in meno di energia rispetto a ..."
</a:t>
            </a:r>
            <a:br>
              <a:rPr lang="it-IT" sz="3100" dirty="0"/>
            </a:br>
            <a:r>
              <a:rPr lang="it-IT" sz="3100" dirty="0"/>
              <a:t>Misurare la circolarità nei CPV; controlla lo strumento DS Smith </a:t>
            </a:r>
            <a:r>
              <a:rPr lang="it-IT" sz="3100" dirty="0" err="1"/>
              <a:t>Circular</a:t>
            </a:r>
            <a:r>
              <a:rPr lang="it-IT" sz="3100" dirty="0"/>
              <a:t> Design </a:t>
            </a:r>
            <a:r>
              <a:rPr lang="it-IT" sz="3100" dirty="0" err="1"/>
              <a:t>Metrics</a:t>
            </a:r>
            <a:br>
              <a:rPr lang="it-IT" sz="3100" dirty="0"/>
            </a:br>
            <a:r>
              <a:rPr lang="it-IT" sz="3100" dirty="0"/>
              <a:t>(2021) per i clienti (https://tinyurl.com/3cac9th8)  </a:t>
            </a:r>
            <a:br>
              <a:rPr lang="it-IT" sz="3100" dirty="0"/>
            </a:br>
            <a:r>
              <a:rPr lang="it-IT" sz="3100" dirty="0"/>
              <a:t>
Controlla di nuovo Dole Sunshine per tutte le promesse (slide 13) 
</a:t>
            </a:r>
            <a:endParaRPr lang="en-GB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89700"/>
            <a:ext cx="6778625" cy="254000"/>
          </a:xfrm>
        </p:spPr>
        <p:txBody>
          <a:bodyPr/>
          <a:lstStyle/>
          <a:p>
            <a:r>
              <a:rPr lang="it-IT" dirty="0"/>
              <a:t>Coinvolgimento dei cittadini e dei consumatori / Coinvolgimento dei consumatori </a:t>
            </a:r>
            <a:endParaRPr lang="fi-FI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83679" y="2423242"/>
            <a:ext cx="5040000" cy="466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Indica in che modo le organizzazioni articolano esplicitamente o implicitamente i loro VCP a un pubblico esterno e interno (ad esempio proposizioni quantificate rispetto a proposte qualitative).
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471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Elemento</a:t>
            </a:r>
            <a:r>
              <a:rPr lang="en-GB" dirty="0"/>
              <a:t> </a:t>
            </a:r>
            <a:r>
              <a:rPr lang="en-GB" dirty="0" err="1"/>
              <a:t>granularità</a:t>
            </a:r>
            <a:r>
              <a:rPr lang="en-GB" dirty="0"/>
              <a:t>
</a:t>
            </a:r>
          </a:p>
        </p:txBody>
      </p:sp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42" y="2170501"/>
            <a:ext cx="7076772" cy="28307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 dirty="0"/>
              <a:t>Coinvolgimento dei cittadini e dei consumatori / Coinvolgimento dei consumatori </a:t>
            </a:r>
            <a:endParaRPr lang="fi-F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774" y="2578954"/>
            <a:ext cx="5040000" cy="466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/>
              <a:t>Articola se il CVP è formulato a livello di azienda, segmento di clientela o singolo cliente
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23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667" y="192884"/>
            <a:ext cx="9173065" cy="645616"/>
          </a:xfrm>
        </p:spPr>
        <p:txBody>
          <a:bodyPr/>
          <a:lstStyle/>
          <a:p>
            <a:r>
              <a:rPr lang="en-GB" dirty="0"/>
              <a:t>CVPs </a:t>
            </a:r>
            <a:r>
              <a:rPr lang="en-GB" dirty="0" err="1"/>
              <a:t>nell'economia</a:t>
            </a:r>
            <a:r>
              <a:rPr lang="en-GB" dirty="0"/>
              <a:t> </a:t>
            </a:r>
            <a:r>
              <a:rPr lang="en-GB" dirty="0" err="1"/>
              <a:t>lineare</a:t>
            </a:r>
            <a:r>
              <a:rPr lang="en-GB" dirty="0"/>
              <a:t> e </a:t>
            </a:r>
            <a:r>
              <a:rPr lang="en-GB" dirty="0" err="1"/>
              <a:t>circolare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Coinvolgimento dei cittadini e dei consumatori / Coinvolgimento dei consumatori </a:t>
            </a:r>
            <a:endParaRPr lang="fi-FI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16792"/>
              </p:ext>
            </p:extLst>
          </p:nvPr>
        </p:nvGraphicFramePr>
        <p:xfrm>
          <a:off x="244670" y="1306342"/>
          <a:ext cx="11531062" cy="509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200">
                  <a:extLst>
                    <a:ext uri="{9D8B030D-6E8A-4147-A177-3AD203B41FA5}">
                      <a16:colId xmlns:a16="http://schemas.microsoft.com/office/drawing/2014/main" val="3191948587"/>
                    </a:ext>
                  </a:extLst>
                </a:gridCol>
                <a:gridCol w="3153766">
                  <a:extLst>
                    <a:ext uri="{9D8B030D-6E8A-4147-A177-3AD203B41FA5}">
                      <a16:colId xmlns:a16="http://schemas.microsoft.com/office/drawing/2014/main" val="3458091254"/>
                    </a:ext>
                  </a:extLst>
                </a:gridCol>
                <a:gridCol w="3169247">
                  <a:extLst>
                    <a:ext uri="{9D8B030D-6E8A-4147-A177-3AD203B41FA5}">
                      <a16:colId xmlns:a16="http://schemas.microsoft.com/office/drawing/2014/main" val="3271967044"/>
                    </a:ext>
                  </a:extLst>
                </a:gridCol>
                <a:gridCol w="3676849">
                  <a:extLst>
                    <a:ext uri="{9D8B030D-6E8A-4147-A177-3AD203B41FA5}">
                      <a16:colId xmlns:a16="http://schemas.microsoft.com/office/drawing/2014/main" val="892515884"/>
                    </a:ext>
                  </a:extLst>
                </a:gridCol>
              </a:tblGrid>
              <a:tr h="457807">
                <a:tc>
                  <a:txBody>
                    <a:bodyPr/>
                    <a:lstStyle/>
                    <a:p>
                      <a:r>
                        <a:rPr lang="en-GB" sz="1600" dirty="0"/>
                        <a:t>CVP </a:t>
                      </a:r>
                      <a:r>
                        <a:rPr lang="en-GB" sz="1600" dirty="0" err="1"/>
                        <a:t>Elementi</a:t>
                      </a:r>
                      <a:r>
                        <a:rPr lang="en-GB" sz="1600" dirty="0"/>
                        <a:t> di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CVP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risponde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alla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domanda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CVPs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nell'economia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lineare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CVPs </a:t>
                      </a:r>
                      <a:r>
                        <a:rPr lang="en-GB" sz="1600" dirty="0" err="1"/>
                        <a:t>nell'economia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circolare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020097"/>
                  </a:ext>
                </a:extLst>
              </a:tr>
              <a:tr h="654010">
                <a:tc>
                  <a:txBody>
                    <a:bodyPr/>
                    <a:lstStyle/>
                    <a:p>
                      <a:r>
                        <a:rPr lang="en-GB" sz="1600" dirty="0"/>
                        <a:t>Valore/</a:t>
                      </a:r>
                      <a:br>
                        <a:rPr lang="en-GB" sz="1600" dirty="0"/>
                      </a:br>
                      <a:r>
                        <a:rPr lang="en-GB" sz="1600" dirty="0" err="1"/>
                        <a:t>Benefici</a:t>
                      </a:r>
                      <a:r>
                        <a:rPr lang="en-GB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Che tipo di valore/benefici sottolinea CVP.
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Valore </a:t>
                      </a:r>
                      <a:r>
                        <a:rPr lang="en-GB" sz="1600" dirty="0" err="1"/>
                        <a:t>economico</a:t>
                      </a:r>
                      <a:r>
                        <a:rPr lang="en-GB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Economico, ambientale, funzionale, sociale, simbolico, emotivo
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086042"/>
                  </a:ext>
                </a:extLst>
              </a:tr>
              <a:tr h="850213">
                <a:tc>
                  <a:txBody>
                    <a:bodyPr/>
                    <a:lstStyle/>
                    <a:p>
                      <a:r>
                        <a:rPr lang="en-GB" sz="1600" dirty="0" err="1"/>
                        <a:t>Destinatari</a:t>
                      </a:r>
                      <a:r>
                        <a:rPr lang="en-GB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 chi sono rivolti i CVP
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Clienti</a:t>
                      </a:r>
                      <a:r>
                        <a:rPr lang="en-GB" sz="1600" dirty="0"/>
                        <a:t> B2B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Clienti B2B, stakeholder della catena del valore, utenti finali, stakeholder negli ecosistemi sociali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12124"/>
                  </a:ext>
                </a:extLst>
              </a:tr>
              <a:tr h="850213">
                <a:tc>
                  <a:txBody>
                    <a:bodyPr/>
                    <a:lstStyle/>
                    <a:p>
                      <a:r>
                        <a:rPr lang="en-GB" sz="1600"/>
                        <a:t>Prospettiva
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Unidirezionale dal fornitore al cliente/ co-creazione di valore reciproco degli stakeholder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Dichiarazioni avviate dal fornitore, i clienti sono destinatari passivi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Creazione di valore reciproco: i clienti e gli altri attori dell'ecosistema sono trattati come partecipanti attivi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067838"/>
                  </a:ext>
                </a:extLst>
              </a:tr>
              <a:tr h="654010">
                <a:tc>
                  <a:txBody>
                    <a:bodyPr/>
                    <a:lstStyle/>
                    <a:p>
                      <a:r>
                        <a:rPr lang="en-GB" sz="1600" dirty="0" err="1"/>
                        <a:t>Obiettivo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Valore in scambio, valore nell'esperienza o valore in uso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Caratteristiche superiori del prodotto o valore incorporato nelle offerte (</a:t>
                      </a:r>
                      <a:r>
                        <a:rPr lang="it-IT" sz="1600" dirty="0" err="1"/>
                        <a:t>value</a:t>
                      </a:r>
                      <a:r>
                        <a:rPr lang="it-IT" sz="1600" dirty="0"/>
                        <a:t>-in-</a:t>
                      </a:r>
                      <a:r>
                        <a:rPr lang="it-IT" sz="1600" dirty="0" err="1"/>
                        <a:t>exchange</a:t>
                      </a:r>
                      <a:r>
                        <a:rPr lang="it-IT" sz="160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Esperienze migliorate per i clienti, i risultati e l'utilizzo (rapporto qualità-prezzo in uso)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183535"/>
                  </a:ext>
                </a:extLst>
              </a:tr>
              <a:tr h="4578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Chiarezza</a:t>
                      </a:r>
                      <a:r>
                        <a:rPr lang="en-GB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Quanto esplicitamente i CVP sono articolati per il pubblico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Caratteristiche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uniche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dell'offerta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Esperienze migliorate per i clienti e l'utilizzo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413219"/>
                  </a:ext>
                </a:extLst>
              </a:tr>
              <a:tr h="589461">
                <a:tc>
                  <a:txBody>
                    <a:bodyPr/>
                    <a:lstStyle/>
                    <a:p>
                      <a:r>
                        <a:rPr lang="en-GB" sz="1600" dirty="0" err="1"/>
                        <a:t>Granularità</a:t>
                      </a:r>
                      <a:r>
                        <a:rPr lang="en-GB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aseline="0" dirty="0"/>
                        <a:t>Azienda, segmento di clientela, livello di cliente individuale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Livello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aziendale</a:t>
                      </a:r>
                      <a:r>
                        <a:rPr lang="en-GB" sz="1600" dirty="0"/>
                        <a:t> non </a:t>
                      </a:r>
                      <a:r>
                        <a:rPr lang="en-GB" sz="1600" dirty="0" err="1"/>
                        <a:t>specifico</a:t>
                      </a:r>
                      <a:r>
                        <a:rPr lang="en-GB" sz="1600" dirty="0"/>
                        <a:t>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Livello di segmento di clientela
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7245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13338" y="6400389"/>
            <a:ext cx="48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Ranta, Keränen and Aarikka-Stenroos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8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6" y="747389"/>
            <a:ext cx="2982843" cy="2982843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91" y="764604"/>
            <a:ext cx="2982843" cy="2982843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18" y="314036"/>
            <a:ext cx="3398982" cy="3398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B9945-9D44-D541-8BD1-A1DBD5D3D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Creazione di valore e circolarità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40C1A-34E9-8E4C-9788-5AFFD9B96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Comprendere le proposte di valore come strumento principale per la modellazione aziendale e la comunicazione degli stakeholder
</a:t>
            </a:r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61DE1E3-BAE6-8B99-B26D-7B44E1AC2445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295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CPVs, </a:t>
            </a:r>
            <a:r>
              <a:rPr lang="en-GB" dirty="0" err="1"/>
              <a:t>circolarità</a:t>
            </a:r>
            <a:r>
              <a:rPr lang="en-GB" dirty="0"/>
              <a:t> e </a:t>
            </a:r>
            <a:r>
              <a:rPr lang="en-GB" dirty="0" err="1"/>
              <a:t>consumatori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951846"/>
            <a:ext cx="10976286" cy="4151242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“</a:t>
            </a:r>
            <a:r>
              <a:rPr lang="en-GB" sz="2800" dirty="0" err="1"/>
              <a:t>Miopia</a:t>
            </a:r>
            <a:r>
              <a:rPr lang="en-GB" sz="2800" dirty="0"/>
              <a:t> del marketing </a:t>
            </a:r>
            <a:r>
              <a:rPr lang="en-GB" sz="2800" dirty="0" err="1"/>
              <a:t>verde</a:t>
            </a:r>
            <a:r>
              <a:rPr lang="en-GB" sz="2800" dirty="0"/>
              <a:t>” </a:t>
            </a:r>
            <a:r>
              <a:rPr lang="it-IT" sz="2800" dirty="0"/>
              <a:t>si verifica quando i benefici ambientali sono sopravvalutati a scapito delle esigenze dei clienti</a:t>
            </a:r>
            <a:r>
              <a:rPr lang="en-GB" sz="2800" dirty="0"/>
              <a:t>:</a:t>
            </a:r>
          </a:p>
          <a:p>
            <a:pPr marL="0" indent="0" algn="ctr">
              <a:buNone/>
            </a:pPr>
            <a:br>
              <a:rPr lang="en-GB" sz="2800" i="1" dirty="0"/>
            </a:br>
            <a:r>
              <a:rPr lang="it-IT" sz="2800" i="1" dirty="0"/>
              <a:t>Pochi marchi tendono a riuscire a inquadrare le loro proposte di valore sostenibili oltre ad essere sostenibili, enfatizzando i benefici collettivi e planetari invece di quelli individuali. Questo spesso costringe il consumatore a scendere a compromessi tra funzionalità, efficienza dei costi e responsabilità ambientale. Il consumatore si chiederà ancora, cosa c'è in esso per me</a:t>
            </a:r>
            <a:r>
              <a:rPr lang="en-GB" sz="2800" i="1" dirty="0"/>
              <a:t>? </a:t>
            </a:r>
          </a:p>
          <a:p>
            <a:pPr marL="0" indent="0" algn="ctr">
              <a:buNone/>
            </a:pPr>
            <a:r>
              <a:rPr lang="en-GB" sz="2800" dirty="0"/>
              <a:t>Haig and </a:t>
            </a:r>
            <a:r>
              <a:rPr lang="en-GB" sz="2800" dirty="0" err="1"/>
              <a:t>Lembachar</a:t>
            </a:r>
            <a:r>
              <a:rPr lang="en-GB" sz="2800" dirty="0"/>
              <a:t> 2018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u="sng" dirty="0"/>
              <a:t>Coinvolgimento dei cittadini e dei consumatori / Coinvolgimento dei consumatori </a:t>
            </a:r>
            <a:endParaRPr lang="fi-FI" u="sng" dirty="0"/>
          </a:p>
        </p:txBody>
      </p:sp>
    </p:spTree>
    <p:extLst>
      <p:ext uri="{BB962C8B-B14F-4D97-AF65-F5344CB8AC3E}">
        <p14:creationId xmlns:p14="http://schemas.microsoft.com/office/powerpoint/2010/main" val="150621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98" y="1021519"/>
            <a:ext cx="11197667" cy="645616"/>
          </a:xfrm>
        </p:spPr>
        <p:txBody>
          <a:bodyPr/>
          <a:lstStyle/>
          <a:p>
            <a:r>
              <a:rPr lang="en-GB" dirty="0"/>
              <a:t>Co-</a:t>
            </a:r>
            <a:r>
              <a:rPr lang="en-GB" dirty="0" err="1"/>
              <a:t>creazione</a:t>
            </a:r>
            <a:r>
              <a:rPr lang="en-GB" dirty="0"/>
              <a:t> di </a:t>
            </a:r>
            <a:r>
              <a:rPr lang="en-GB" dirty="0" err="1"/>
              <a:t>valore</a:t>
            </a:r>
            <a:r>
              <a:rPr lang="en-GB" dirty="0"/>
              <a:t> </a:t>
            </a:r>
            <a:r>
              <a:rPr lang="it-IT" dirty="0"/>
              <a:t>con le questioni dei consumatori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98" y="2338458"/>
            <a:ext cx="10877711" cy="4151242"/>
          </a:xfrm>
        </p:spPr>
        <p:txBody>
          <a:bodyPr/>
          <a:lstStyle/>
          <a:p>
            <a:r>
              <a:rPr lang="it-IT" sz="2600" dirty="0"/>
              <a:t>Piuttosto che fare affidamento sulla buona volontà dei consumatori per pagare un premio per i prodotti sostenibili, i marchi dovrebbero adottare un approccio incentrato sul consumatore nella creazione di prodotti circolari.</a:t>
            </a:r>
            <a:endParaRPr lang="en-GB" sz="2600" dirty="0"/>
          </a:p>
          <a:p>
            <a:r>
              <a:rPr lang="it-IT" sz="2600" dirty="0"/>
              <a:t>Quando la sostenibilità si è concentrata sul fare meno (emettere, produrre, consumare) - la circolarità ci sfida a consumare in modo diverso rispetto a prima. Ad esempio, il valore della novità deve essere reinventato: cosa significa novità nella circolarità?
Al centro della reinvenzione c'è il coinvolgimento dei consumatori come partecipanti attivi nel percorso verso la circolarità
</a:t>
            </a:r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Coinvolgimento dei cittadini e dei consumatori / Coinvolgimento dei consumatori 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5849254" y="622743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Haig and </a:t>
            </a:r>
            <a:r>
              <a:rPr lang="en-GB" dirty="0" err="1"/>
              <a:t>Lembachar</a:t>
            </a:r>
            <a:r>
              <a:rPr lang="en-GB" dirty="0"/>
              <a:t>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174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Referenze
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err="1"/>
              <a:t>Haigh</a:t>
            </a:r>
            <a:r>
              <a:rPr lang="it-IT" sz="2400" dirty="0"/>
              <a:t>, </a:t>
            </a:r>
            <a:r>
              <a:rPr lang="it-IT" sz="2400" dirty="0" err="1"/>
              <a:t>Laxmi</a:t>
            </a:r>
            <a:r>
              <a:rPr lang="it-IT" sz="2400" dirty="0"/>
              <a:t> </a:t>
            </a:r>
            <a:r>
              <a:rPr lang="it-IT" sz="2400" dirty="0" err="1"/>
              <a:t>Adrianna</a:t>
            </a:r>
            <a:r>
              <a:rPr lang="it-IT" sz="2400" dirty="0"/>
              <a:t> e </a:t>
            </a:r>
            <a:r>
              <a:rPr lang="it-IT" sz="2400" dirty="0" err="1"/>
              <a:t>Lembachar</a:t>
            </a:r>
            <a:r>
              <a:rPr lang="it-IT" sz="2400" dirty="0"/>
              <a:t> Yasmina. 2020. Possiamo </a:t>
            </a:r>
            <a:r>
              <a:rPr lang="it-IT" sz="2400" dirty="0" err="1"/>
              <a:t>reimmaginare</a:t>
            </a:r>
            <a:r>
              <a:rPr lang="it-IT" sz="2400" dirty="0"/>
              <a:t> il rapporto brand-consumatore con circolarità - sfruttiamolo al meglio. Un blog pubblicato nel www.circle-economy.com. https://www.circle-economy.com/blogs/we-can-reimagine-the-brand-consumer-relationship-with-circularity-lets-make-the-most-of-it. 
Payne, Adrian, </a:t>
            </a:r>
            <a:r>
              <a:rPr lang="it-IT" sz="2400" dirty="0" err="1"/>
              <a:t>Frow</a:t>
            </a:r>
            <a:r>
              <a:rPr lang="it-IT" sz="2400" dirty="0"/>
              <a:t>, </a:t>
            </a:r>
            <a:r>
              <a:rPr lang="it-IT" sz="2400" dirty="0" err="1"/>
              <a:t>Pennie</a:t>
            </a:r>
            <a:r>
              <a:rPr lang="it-IT" sz="2400" dirty="0"/>
              <a:t> e </a:t>
            </a:r>
            <a:r>
              <a:rPr lang="it-IT" sz="2400" dirty="0" err="1"/>
              <a:t>Eggert</a:t>
            </a:r>
            <a:r>
              <a:rPr lang="it-IT" sz="2400" dirty="0"/>
              <a:t>, Andreas. 2017. La proposta di valore per il cliente: evoluzione, sviluppo e applicazione nel marketing. Giornale dell'Accademia di Scienze del Marketing, 45 (4), 467-489. 
</a:t>
            </a:r>
            <a:r>
              <a:rPr lang="it-IT" sz="2400" dirty="0" err="1"/>
              <a:t>Ranta</a:t>
            </a:r>
            <a:r>
              <a:rPr lang="it-IT" sz="2400" dirty="0"/>
              <a:t>, </a:t>
            </a:r>
            <a:r>
              <a:rPr lang="it-IT" sz="2400" dirty="0" err="1"/>
              <a:t>Valtteri</a:t>
            </a:r>
            <a:r>
              <a:rPr lang="it-IT" sz="2400" dirty="0"/>
              <a:t>, </a:t>
            </a:r>
            <a:r>
              <a:rPr lang="it-IT" sz="2400" dirty="0" err="1"/>
              <a:t>Keränen</a:t>
            </a:r>
            <a:r>
              <a:rPr lang="it-IT" sz="2400" dirty="0"/>
              <a:t>, </a:t>
            </a:r>
            <a:r>
              <a:rPr lang="it-IT" sz="2400" dirty="0" err="1"/>
              <a:t>Joona</a:t>
            </a:r>
            <a:r>
              <a:rPr lang="it-IT" sz="2400" dirty="0"/>
              <a:t>, e </a:t>
            </a:r>
            <a:r>
              <a:rPr lang="it-IT" sz="2400" dirty="0" err="1"/>
              <a:t>Aarikka-Stenroos</a:t>
            </a:r>
            <a:r>
              <a:rPr lang="it-IT" sz="2400" dirty="0"/>
              <a:t>, </a:t>
            </a:r>
            <a:r>
              <a:rPr lang="it-IT" sz="2400" dirty="0" err="1"/>
              <a:t>Leena</a:t>
            </a:r>
            <a:r>
              <a:rPr lang="it-IT" sz="2400" dirty="0"/>
              <a:t>. 2020. Come i fornitori B2B articolano le proposte di valore per i clienti nell'economia circolare: quattro logiche di creazione di valore guidate dall'innovazione. Gestione del marketing industriale, 87, 2020, 291-305.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273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Brands (</a:t>
            </a:r>
            <a:r>
              <a:rPr lang="en-GB" dirty="0" err="1"/>
              <a:t>marchi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sz="2800" dirty="0"/>
              <a:t>Coca Cola. 2021. https://www.coca-colacompany.com/company/purpose-and-vision</a:t>
            </a:r>
          </a:p>
          <a:p>
            <a:pPr fontAlgn="base"/>
            <a:r>
              <a:rPr lang="en-GB" sz="2800" dirty="0"/>
              <a:t>Dole Sunshine for All. 2021. https://sunshineforall.com/en</a:t>
            </a:r>
          </a:p>
          <a:p>
            <a:pPr fontAlgn="base"/>
            <a:r>
              <a:rPr lang="en-GB" sz="2800" dirty="0"/>
              <a:t>DS Smith Circular Metrics. 2021. </a:t>
            </a:r>
            <a:r>
              <a:rPr lang="en-GB" sz="2800" dirty="0">
                <a:hlinkClick r:id="rId2"/>
              </a:rPr>
              <a:t>Circular Design Metrics - DS Smith Packaging</a:t>
            </a:r>
            <a:endParaRPr lang="en-GB" sz="2800" dirty="0"/>
          </a:p>
          <a:p>
            <a:pPr fontAlgn="base"/>
            <a:r>
              <a:rPr lang="en-GB" sz="2800" dirty="0"/>
              <a:t>Plastic Whale. Plastic Fishing. 2021. </a:t>
            </a:r>
            <a:r>
              <a:rPr lang="en-GB" sz="2800" dirty="0">
                <a:hlinkClick r:id="rId3"/>
              </a:rPr>
              <a:t>Come plastic fishing with Plastic Whale</a:t>
            </a:r>
            <a:r>
              <a:rPr lang="en-GB" sz="2800" dirty="0"/>
              <a:t>. </a:t>
            </a:r>
          </a:p>
          <a:p>
            <a:pPr fontAlgn="base"/>
            <a:endParaRPr lang="en-GB" sz="2800" dirty="0"/>
          </a:p>
          <a:p>
            <a:pPr fontAlgn="base"/>
            <a:endParaRPr lang="en-GB" sz="2800" dirty="0"/>
          </a:p>
          <a:p>
            <a:pPr fontAlgn="base"/>
            <a:endParaRPr lang="en-GB" sz="2800" dirty="0"/>
          </a:p>
          <a:p>
            <a:pPr fontAlgn="base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935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81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267" y="1312457"/>
            <a:ext cx="5319918" cy="466304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creazione di valore si riferisce ai benefici che diversi stakeholder come clienti, aziende, partner o sponsor possono ottenere grazie alle loro azioni diadiche o multilaterali. I benefici sono collegati ai costi (denaro, tempo, ecc.) – deve esserci un equilibrio.
</a:t>
            </a:r>
            <a:endParaRPr lang="en-GB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280"/>
            <a:ext cx="5852160" cy="390144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DBA23AA-7407-B7D2-E184-03E54B0AE349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411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400" y="881117"/>
            <a:ext cx="11534552" cy="645616"/>
          </a:xfrm>
        </p:spPr>
        <p:txBody>
          <a:bodyPr/>
          <a:lstStyle/>
          <a:p>
            <a:r>
              <a:rPr lang="it-IT" dirty="0"/>
              <a:t>Il valore è un elemento centrale del modello di business
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6396" y="2115476"/>
            <a:ext cx="11534552" cy="4151242"/>
          </a:xfrm>
        </p:spPr>
        <p:txBody>
          <a:bodyPr/>
          <a:lstStyle/>
          <a:p>
            <a:r>
              <a:rPr lang="it-IT" sz="3000" dirty="0"/>
              <a:t>La </a:t>
            </a:r>
            <a:r>
              <a:rPr lang="it-IT" sz="3000" b="1" dirty="0" err="1"/>
              <a:t>value</a:t>
            </a:r>
            <a:r>
              <a:rPr lang="it-IT" sz="3000" b="1" dirty="0"/>
              <a:t> </a:t>
            </a:r>
            <a:r>
              <a:rPr lang="it-IT" sz="3000" b="1" dirty="0" err="1"/>
              <a:t>proposition</a:t>
            </a:r>
            <a:r>
              <a:rPr lang="it-IT" sz="3000" b="1" dirty="0"/>
              <a:t> </a:t>
            </a:r>
            <a:r>
              <a:rPr lang="it-IT" sz="3000" dirty="0"/>
              <a:t>è un concetto centrale di business </a:t>
            </a:r>
            <a:r>
              <a:rPr lang="it-IT" sz="3000" dirty="0" err="1"/>
              <a:t>modeling</a:t>
            </a:r>
            <a:r>
              <a:rPr lang="it-IT" sz="3000" dirty="0"/>
              <a:t> che definisce come l'azienda mira a creare benefici/valore per i propri clienti/stakeholder.
Il </a:t>
            </a:r>
            <a:r>
              <a:rPr lang="it-IT" sz="3000" b="1" dirty="0"/>
              <a:t>modello di business </a:t>
            </a:r>
            <a:r>
              <a:rPr lang="it-IT" sz="3000" dirty="0"/>
              <a:t>è un sistema di decisioni e attività interconnesse e interdipendenti che determinano il modo in cui un'azienda crea, fornisce e cattura valore a breve, medio e lungo termine.
Gli approcci contemporanei enfatizzano la co-creazione di valore che è la creazione congiunta di valore da parte di diversi stakeholder</a:t>
            </a:r>
            <a:endParaRPr lang="en-GB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89700"/>
            <a:ext cx="6778625" cy="254000"/>
          </a:xfrm>
        </p:spPr>
        <p:txBody>
          <a:bodyPr/>
          <a:lstStyle/>
          <a:p>
            <a:r>
              <a:rPr lang="it-IT" dirty="0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375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Placeholder 40"/>
          <p:cNvSpPr>
            <a:spLocks noGrp="1"/>
          </p:cNvSpPr>
          <p:nvPr>
            <p:ph type="body" sz="quarter" idx="10"/>
          </p:nvPr>
        </p:nvSpPr>
        <p:spPr bwMode="auto">
          <a:xfrm>
            <a:off x="437358" y="1055688"/>
            <a:ext cx="1754187" cy="34290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fi-FI" sz="1100">
                <a:latin typeface="Arial" panose="020B0604020202020204" pitchFamily="34" charset="0"/>
              </a:rPr>
              <a:t>Chi sono i nostri Partner Chiave? Chi sono i nostri fornitori chiave? Quali risorse chiave stiamo acquisendo dai partner? Quali attività chiave svolgono i partner?</a:t>
            </a:r>
            <a:br>
              <a:rPr lang="it-IT" altLang="fi-FI" sz="1100">
                <a:latin typeface="Arial" panose="020B0604020202020204" pitchFamily="34" charset="0"/>
              </a:rPr>
            </a:br>
            <a:r>
              <a:rPr lang="it-IT" altLang="fi-FI" sz="1100">
                <a:latin typeface="Arial" panose="020B0604020202020204" pitchFamily="34" charset="0"/>
              </a:rPr>
              <a:t>                          MOTIVAZIONI PER LE PARTNERSHIP: Ottimizzazione ed economia, Riduzione del rischio e dell'incertezza, Acquisizione di particolari risorse e attività
</a:t>
            </a:r>
            <a:endParaRPr lang="en-GB" altLang="fi-FI" sz="1100" dirty="0">
              <a:latin typeface="Arial" panose="020B0604020202020204" pitchFamily="34" charset="0"/>
            </a:endParaRPr>
          </a:p>
        </p:txBody>
      </p:sp>
      <p:sp>
        <p:nvSpPr>
          <p:cNvPr id="2050" name="Text Placeholder 41"/>
          <p:cNvSpPr>
            <a:spLocks noGrp="1"/>
          </p:cNvSpPr>
          <p:nvPr>
            <p:ph type="body" sz="quarter" idx="11"/>
          </p:nvPr>
        </p:nvSpPr>
        <p:spPr bwMode="auto">
          <a:xfrm>
            <a:off x="2767490" y="1055688"/>
            <a:ext cx="2074032" cy="15303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1100" dirty="0">
                <a:latin typeface="Arial" charset="0"/>
                <a:ea typeface="ＭＳ Ｐゴシック" charset="0"/>
              </a:rPr>
              <a:t>Quali attività chiave richiedono le nostre proposte di valore? I nostri canali di distribuzione? Relazioni con i clienti? Flussi di entrate?</a:t>
            </a:r>
            <a:br>
              <a:rPr lang="it-IT" sz="1100" dirty="0">
                <a:latin typeface="Arial" charset="0"/>
                <a:ea typeface="ＭＳ Ｐゴシック" charset="0"/>
              </a:rPr>
            </a:br>
            <a:r>
              <a:rPr lang="it-IT" sz="1100" dirty="0">
                <a:latin typeface="Arial" charset="0"/>
                <a:ea typeface="ＭＳ Ｐゴシック" charset="0"/>
              </a:rPr>
              <a:t>CATEGORIE: </a:t>
            </a:r>
          </a:p>
          <a:p>
            <a:pPr eaLnBrk="1" hangingPunct="1">
              <a:defRPr/>
            </a:pPr>
            <a:r>
              <a:rPr lang="it-IT" sz="1100" dirty="0">
                <a:latin typeface="Arial" charset="0"/>
                <a:ea typeface="ＭＳ Ｐゴシック" charset="0"/>
              </a:rPr>
              <a:t>Produzione, </a:t>
            </a:r>
            <a:r>
              <a:rPr lang="it-IT" sz="1100" dirty="0" err="1">
                <a:latin typeface="Arial" charset="0"/>
                <a:ea typeface="ＭＳ Ｐゴシック" charset="0"/>
              </a:rPr>
              <a:t>Problem</a:t>
            </a:r>
            <a:r>
              <a:rPr lang="it-IT" sz="1100" dirty="0">
                <a:latin typeface="Arial" charset="0"/>
                <a:ea typeface="ＭＳ Ｐゴシック" charset="0"/>
              </a:rPr>
              <a:t> Solving, Piattaforma/Rete
</a:t>
            </a:r>
            <a:endParaRPr lang="en-GB" sz="1100" dirty="0">
              <a:latin typeface="Arial" charset="0"/>
              <a:ea typeface="ＭＳ Ｐゴシック" charset="0"/>
            </a:endParaRPr>
          </a:p>
        </p:txBody>
      </p:sp>
      <p:sp>
        <p:nvSpPr>
          <p:cNvPr id="2051" name="Text Placeholder 42"/>
          <p:cNvSpPr>
            <a:spLocks noGrp="1"/>
          </p:cNvSpPr>
          <p:nvPr>
            <p:ph type="body" sz="quarter" idx="12"/>
          </p:nvPr>
        </p:nvSpPr>
        <p:spPr bwMode="auto">
          <a:xfrm>
            <a:off x="4951545" y="1030599"/>
            <a:ext cx="2218373" cy="3498539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fi-FI" sz="1200" b="1" dirty="0">
                <a:latin typeface="Arial" panose="020B0604020202020204" pitchFamily="34" charset="0"/>
              </a:rPr>
              <a:t>Quale valore offriamo al cliente? </a:t>
            </a:r>
            <a:r>
              <a:rPr lang="it-IT" altLang="fi-FI" sz="1200" b="1" dirty="0">
                <a:solidFill>
                  <a:srgbClr val="FF0000"/>
                </a:solidFill>
                <a:latin typeface="Arial" panose="020B0604020202020204" pitchFamily="34" charset="0"/>
              </a:rPr>
              <a:t>Quale dei problemi dei nostri clienti stiamo aiutando a risolvere? </a:t>
            </a:r>
            <a:r>
              <a:rPr lang="it-IT" altLang="fi-FI" sz="1200" b="1" dirty="0">
                <a:latin typeface="Arial" panose="020B0604020202020204" pitchFamily="34" charset="0"/>
              </a:rPr>
              <a:t>Quali pacchetti di prodotti e servizi offriamo a ciascun segmento di clientela? Quali esigenze dei clienti stiamo soddisfacendo?</a:t>
            </a:r>
            <a:br>
              <a:rPr lang="it-IT" altLang="fi-FI" sz="1200" b="1" dirty="0">
                <a:latin typeface="Arial" panose="020B0604020202020204" pitchFamily="34" charset="0"/>
              </a:rPr>
            </a:br>
            <a:r>
              <a:rPr lang="it-IT" altLang="fi-FI" sz="1200" b="1" dirty="0">
                <a:latin typeface="Arial" panose="020B0604020202020204" pitchFamily="34" charset="0"/>
              </a:rPr>
              <a:t>
CARATTERISTICHE: 
Novità, Prestazioni, Personalizzazione, "Portare a termine il lavoro", Design, Marchio/Stato, Prezzo, Riduzione dei costi, Riduzione del rischio, Accessibilità, Convenienza</a:t>
            </a:r>
            <a:endParaRPr lang="en-GB" altLang="fi-FI" sz="1200" b="1" dirty="0">
              <a:latin typeface="Arial" panose="020B0604020202020204" pitchFamily="34" charset="0"/>
            </a:endParaRPr>
          </a:p>
        </p:txBody>
      </p:sp>
      <p:sp>
        <p:nvSpPr>
          <p:cNvPr id="2052" name="Text Placeholder 43"/>
          <p:cNvSpPr>
            <a:spLocks noGrp="1"/>
          </p:cNvSpPr>
          <p:nvPr>
            <p:ph type="body" sz="quarter" idx="13"/>
          </p:nvPr>
        </p:nvSpPr>
        <p:spPr bwMode="auto">
          <a:xfrm>
            <a:off x="7354094" y="1055688"/>
            <a:ext cx="2094706" cy="15303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1100" b="1">
                <a:latin typeface="Arial" charset="0"/>
                <a:ea typeface="ＭＳ Ｐゴシック" charset="0"/>
              </a:rPr>
              <a:t>Che tipo di rapporto ciascuno dei nostri segmenti di clientela si aspetta che stabiliamo e manteniamo con loro? Quali abbiamo stabilito? Come si integrano con il resto del nostro modello di business? Quanto sono costosi?
</a:t>
            </a:r>
            <a:endParaRPr lang="en-GB" sz="1100" b="1" dirty="0">
              <a:solidFill>
                <a:schemeClr val="tx2">
                  <a:lumMod val="50000"/>
                  <a:lumOff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3" name="Text Placeholder 44"/>
          <p:cNvSpPr>
            <a:spLocks noGrp="1"/>
          </p:cNvSpPr>
          <p:nvPr>
            <p:ph type="body" sz="quarter" idx="14"/>
          </p:nvPr>
        </p:nvSpPr>
        <p:spPr bwMode="auto">
          <a:xfrm>
            <a:off x="9724553" y="1000125"/>
            <a:ext cx="1754188" cy="3440112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1100" dirty="0">
                <a:latin typeface="Arial" charset="0"/>
                <a:ea typeface="ＭＳ Ｐゴシック" charset="0"/>
              </a:rPr>
              <a:t>Per chi stiamo creando valore? Chi sono i nostri clienti più importanti? La nostra base di clienti è una piattaforma di mercato di massa, di nicchia, segmentata, diversificata, multilaterale
</a:t>
            </a:r>
            <a:endParaRPr lang="en-GB" sz="1100" dirty="0">
              <a:latin typeface="Arial" charset="0"/>
              <a:ea typeface="ＭＳ Ｐゴシック" charset="0"/>
            </a:endParaRPr>
          </a:p>
        </p:txBody>
      </p:sp>
      <p:sp>
        <p:nvSpPr>
          <p:cNvPr id="2054" name="Text Placeholder 45"/>
          <p:cNvSpPr>
            <a:spLocks noGrp="1"/>
          </p:cNvSpPr>
          <p:nvPr>
            <p:ph type="body" sz="quarter" idx="16"/>
          </p:nvPr>
        </p:nvSpPr>
        <p:spPr bwMode="auto">
          <a:xfrm>
            <a:off x="2692956" y="2909887"/>
            <a:ext cx="2148566" cy="15303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1100">
                <a:latin typeface="Arial" charset="0"/>
                <a:ea typeface="ＭＳ Ｐゴシック" charset="0"/>
              </a:rPr>
              <a:t>Quali risorse chiave richiedono le nostre proposte di valore? I nostri canali di distribuzione? Flussi di entrate delle relazioni con i clienti?
TIPI DI RISORSE: Fisiche, Intellettuali (brevetti di marca, diritti d'autore, dati), Umane, Finanziarie
</a:t>
            </a:r>
            <a:endParaRPr lang="en-GB" sz="1100" dirty="0">
              <a:latin typeface="Arial" charset="0"/>
              <a:ea typeface="ＭＳ Ｐゴシック" charset="0"/>
            </a:endParaRPr>
          </a:p>
        </p:txBody>
      </p:sp>
      <p:sp>
        <p:nvSpPr>
          <p:cNvPr id="2055" name="Text Placeholder 46"/>
          <p:cNvSpPr>
            <a:spLocks noGrp="1"/>
          </p:cNvSpPr>
          <p:nvPr>
            <p:ph type="body" sz="quarter" idx="18"/>
          </p:nvPr>
        </p:nvSpPr>
        <p:spPr bwMode="auto">
          <a:xfrm>
            <a:off x="7307795" y="2909887"/>
            <a:ext cx="2218374" cy="153035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1100">
                <a:latin typeface="Arial" charset="0"/>
                <a:ea typeface="ＭＳ Ｐゴシック" charset="0"/>
              </a:rPr>
              <a:t>Attraverso quali Canali vogliono essere raggiunti i nostri Segmenti di Clientela? Come li stiamo raggiungendo ora? Come sono integrati i nostri Canali? Quali funzionano meglio? Quali sono i più convenienti? Come li stiamo integrando con le routine dei clienti?
</a:t>
            </a:r>
            <a:endParaRPr lang="en-GB" sz="1100" dirty="0">
              <a:latin typeface="Arial" charset="0"/>
              <a:ea typeface="ＭＳ Ｐゴシック" charset="0"/>
            </a:endParaRPr>
          </a:p>
        </p:txBody>
      </p:sp>
      <p:sp>
        <p:nvSpPr>
          <p:cNvPr id="2056" name="Text Placeholder 47"/>
          <p:cNvSpPr>
            <a:spLocks noGrp="1"/>
          </p:cNvSpPr>
          <p:nvPr>
            <p:ph type="body" sz="quarter" idx="20"/>
          </p:nvPr>
        </p:nvSpPr>
        <p:spPr bwMode="auto">
          <a:xfrm>
            <a:off x="511813" y="4775200"/>
            <a:ext cx="5205815" cy="1447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fi-FI" sz="1100" dirty="0">
                <a:latin typeface="Arial" panose="020B0604020202020204" pitchFamily="34" charset="0"/>
              </a:rPr>
              <a:t>Quali sono i costi più importanti inerenti al nostro modello di business? Quali risorse chiave sono più costose? Quali attività chiave sono più costose?</a:t>
            </a:r>
            <a:br>
              <a:rPr lang="it-IT" altLang="fi-FI" sz="1100" dirty="0">
                <a:latin typeface="Arial" panose="020B0604020202020204" pitchFamily="34" charset="0"/>
              </a:rPr>
            </a:br>
            <a:r>
              <a:rPr lang="it-IT" altLang="fi-FI" sz="1100" dirty="0"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IS YOUR BUSINESS MORE: Cost </a:t>
            </a:r>
            <a:r>
              <a:rPr lang="it-IT" altLang="fi-FI" sz="1100" dirty="0" err="1">
                <a:latin typeface="Arial" panose="020B0604020202020204" pitchFamily="34" charset="0"/>
              </a:rPr>
              <a:t>Driven</a:t>
            </a:r>
            <a:r>
              <a:rPr lang="it-IT" altLang="fi-FI" sz="1100" dirty="0">
                <a:latin typeface="Arial" panose="020B0604020202020204" pitchFamily="34" charset="0"/>
              </a:rPr>
              <a:t> (struttura dei costi più snella, proposta di valore a basso prezzo, massima automazione, ampio outsourcing), Value </a:t>
            </a:r>
            <a:r>
              <a:rPr lang="it-IT" altLang="fi-FI" sz="1100" dirty="0" err="1">
                <a:latin typeface="Arial" panose="020B0604020202020204" pitchFamily="34" charset="0"/>
              </a:rPr>
              <a:t>Driven</a:t>
            </a:r>
            <a:r>
              <a:rPr lang="it-IT" altLang="fi-FI" sz="1100" dirty="0">
                <a:latin typeface="Arial" panose="020B0604020202020204" pitchFamily="34" charset="0"/>
              </a:rPr>
              <a:t> (focalizzato sulla creazione di valore, proposta di valore premium).</a:t>
            </a:r>
            <a:br>
              <a:rPr lang="it-IT" altLang="fi-FI" sz="1100" dirty="0">
                <a:latin typeface="Arial" panose="020B0604020202020204" pitchFamily="34" charset="0"/>
              </a:rPr>
            </a:br>
            <a:r>
              <a:rPr lang="it-IT" altLang="fi-FI" sz="1100" dirty="0">
                <a:latin typeface="Arial" panose="020B0604020202020204" pitchFamily="34" charset="0"/>
              </a:rPr>
              <a:t>                                                                                                                            CARATTERISTICHE DEL CAMPIONE: Costi fissi (stipendi, affitti, utenze), Costi variabili, Economie di scala, Economie di scopo
</a:t>
            </a:r>
            <a:endParaRPr lang="en-GB" altLang="fi-FI" sz="1100" dirty="0">
              <a:latin typeface="Arial" panose="020B0604020202020204" pitchFamily="34" charset="0"/>
            </a:endParaRPr>
          </a:p>
        </p:txBody>
      </p:sp>
      <p:sp>
        <p:nvSpPr>
          <p:cNvPr id="2057" name="Text Placeholder 48"/>
          <p:cNvSpPr>
            <a:spLocks noGrp="1"/>
          </p:cNvSpPr>
          <p:nvPr>
            <p:ph type="body" sz="quarter" idx="21"/>
          </p:nvPr>
        </p:nvSpPr>
        <p:spPr bwMode="auto">
          <a:xfrm>
            <a:off x="6106510" y="4764086"/>
            <a:ext cx="5770180" cy="1560514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fi-FI" sz="1100" dirty="0">
                <a:latin typeface="Arial" panose="020B0604020202020204" pitchFamily="34" charset="0"/>
              </a:rPr>
              <a:t>Per quale valore i nostri clienti sono davvero disposti a pagare? Per cosa pagano attualmente? Come stanno attualmente pagando? Come preferirebbero pagare? Quanto contribuisce ogni Revenue Stream ai ricavi complessivi?
TIPI: Vendita di beni, Canone di utilizzo, Commissioni di abbonamento, Prestito / Affitto / Leasing, Licenze, Commissioni di intermediazione, Pubblicità</a:t>
            </a:r>
            <a:br>
              <a:rPr lang="it-IT" altLang="fi-FI" sz="1100" dirty="0">
                <a:latin typeface="Arial" panose="020B0604020202020204" pitchFamily="34" charset="0"/>
              </a:rPr>
            </a:br>
            <a:r>
              <a:rPr lang="it-IT" altLang="fi-FI" sz="1100" dirty="0">
                <a:latin typeface="Arial" panose="020B0604020202020204" pitchFamily="34" charset="0"/>
              </a:rPr>
              <a:t>PREZZI FISSI: Prezzo di listino, Dipendente funzionalità prodotto, Dipendente segmento cliente, Dipendente volume</a:t>
            </a:r>
            <a:br>
              <a:rPr lang="it-IT" altLang="fi-FI" sz="1100" dirty="0">
                <a:latin typeface="Arial" panose="020B0604020202020204" pitchFamily="34" charset="0"/>
              </a:rPr>
            </a:br>
            <a:r>
              <a:rPr lang="it-IT" altLang="fi-FI" sz="1100" dirty="0">
                <a:latin typeface="Arial" panose="020B0604020202020204" pitchFamily="34" charset="0"/>
              </a:rPr>
              <a:t>PREZZI DINAMICI: Negoziazione (contrattazione), Gestione dei rendimenti, mercato in tempo reale
</a:t>
            </a:r>
            <a:endParaRPr lang="en-GB" altLang="fi-FI" sz="1100" dirty="0">
              <a:latin typeface="Arial" panose="020B0604020202020204" pitchFamily="34" charset="0"/>
            </a:endParaRPr>
          </a:p>
        </p:txBody>
      </p:sp>
      <p:sp>
        <p:nvSpPr>
          <p:cNvPr id="2062" name="Rectangle 51"/>
          <p:cNvSpPr>
            <a:spLocks noChangeArrowheads="1"/>
          </p:cNvSpPr>
          <p:nvPr/>
        </p:nvSpPr>
        <p:spPr bwMode="auto">
          <a:xfrm>
            <a:off x="437357" y="6469062"/>
            <a:ext cx="1094534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i-FI" sz="1100" b="0" i="0" u="none" strike="noStrike" kern="1200" cap="none" spc="0" normalizeH="0" baseline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Designed by: The Business Model Foundry (</a:t>
            </a:r>
            <a:r>
              <a:rPr kumimoji="0" lang="en-GB" altLang="fi-FI" sz="1100" b="0" i="0" u="none" strike="noStrike" kern="1200" cap="none" spc="0" normalizeH="0" baseline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/>
              </a:rPr>
              <a:t>www.businessmodelgeneration.com/canvas</a:t>
            </a:r>
            <a:r>
              <a:rPr kumimoji="0" lang="en-GB" altLang="fi-FI" sz="1100" b="0" i="0" u="none" strike="noStrike" kern="1200" cap="none" spc="0" normalizeH="0" baseline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). PowerPoint implementation by: Neos Chronos Limited </a:t>
            </a:r>
            <a:r>
              <a:rPr kumimoji="0" lang="en-GB" altLang="fi-FI" sz="11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kumimoji="0" lang="en-GB" altLang="fi-FI" sz="11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/>
              </a:rPr>
              <a:t>https://neoschronos.com</a:t>
            </a:r>
            <a:r>
              <a:rPr kumimoji="0" lang="en-GB" altLang="fi-FI" sz="11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). License: </a:t>
            </a:r>
            <a:r>
              <a:rPr kumimoji="0" lang="en-GB" altLang="fi-FI" sz="1100" b="0" i="0" u="none" strike="noStrike" kern="1200" cap="none" spc="0" normalizeH="0" baseline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/>
              </a:rPr>
              <a:t>CC BY-SA 3.0</a:t>
            </a:r>
            <a:endParaRPr kumimoji="0" lang="en-GB" altLang="fi-FI" sz="1100" b="0" i="0" u="none" strike="noStrike" kern="1200" cap="none" spc="0" normalizeH="0" baseline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fi-FI" sz="1100" b="0" i="0" u="none" strike="noStrike" kern="1200" cap="none" spc="0" normalizeH="0" baseline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7685" y="70740"/>
            <a:ext cx="5454316" cy="584775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600" b="1" dirty="0">
                <a:solidFill>
                  <a:schemeClr val="tx2"/>
                </a:solidFill>
              </a:rPr>
              <a:t>Gli elementi costitutivi chiave di un modello di business vedono la loro spiegazione in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https://youtu.be/QoAOzMTLP5s</a:t>
            </a:r>
            <a:endParaRPr kumimoji="0" lang="en-GB" sz="1600" b="1" i="0" u="none" strike="noStrike" kern="1200" cap="none" spc="0" normalizeH="0" baseline="0" dirty="0">
              <a:ln>
                <a:noFill/>
              </a:ln>
              <a:solidFill>
                <a:srgbClr val="38BEE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9130" y="470913"/>
            <a:ext cx="1436995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Proposte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172" y="57290"/>
            <a:ext cx="3463304" cy="707886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Canvas del modello di business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0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19" y="11661"/>
            <a:ext cx="3921746" cy="6605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99" y="1143245"/>
            <a:ext cx="5233655" cy="4795100"/>
          </a:xfrm>
        </p:spPr>
        <p:txBody>
          <a:bodyPr/>
          <a:lstStyle/>
          <a:p>
            <a:r>
              <a:rPr lang="it-IT" sz="3200" b="0"/>
              <a:t>Le customer value proposition (CPV) sono strumenti strategici per articolare il modo in cui le aziende creano valore per e con i loro clienti e stakeholder. Offrono motivi per cui un cliente dovrebbe acquistare un prodotto e differenziano il prodotto dai concorrenti.  </a:t>
            </a:r>
            <a:br>
              <a:rPr lang="it-IT" sz="3200" b="0"/>
            </a:br>
            <a:br>
              <a:rPr lang="it-IT" sz="3200" b="0"/>
            </a:br>
            <a:r>
              <a:rPr lang="it-IT" sz="3200" b="0"/>
              <a:t>
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181" y="87508"/>
            <a:ext cx="3287853" cy="6096000"/>
          </a:xfrm>
          <a:solidFill>
            <a:srgbClr val="FFFFCC"/>
          </a:solidFill>
        </p:spPr>
        <p:txBody>
          <a:bodyPr/>
          <a:lstStyle/>
          <a:p>
            <a:pPr marL="0" indent="0" algn="ctr">
              <a:buNone/>
            </a:pPr>
            <a:r>
              <a:rPr lang="it-IT" sz="2400" b="1" i="1" dirty="0"/>
              <a:t>"PER RINFRESCARE IL MONDO. FAI LA DIFFERENZA"</a:t>
            </a:r>
            <a:br>
              <a:rPr lang="it-IT" sz="2400" b="1" i="1" dirty="0"/>
            </a:br>
            <a:br>
              <a:rPr lang="it-IT" sz="2400" b="1" i="1" dirty="0"/>
            </a:br>
            <a:r>
              <a:rPr lang="it-IT" sz="2200" i="1" dirty="0"/>
              <a:t>La nostra visione è quella di creare i marchi e la scelta delle bevande che le persone amano, per rinfrescarle nel corpo e nello spirito. E fatto in modi che creano un business più sostenibile e un futuro meglio condiviso che fa la differenza nella vita delle persone, nelle comunità e nel nostro pianeta. Coca Cola 2021</a:t>
            </a:r>
            <a:r>
              <a:rPr lang="it-IT" sz="2400" b="1" i="1" dirty="0"/>
              <a:t>
</a:t>
            </a:r>
            <a:endParaRPr lang="en-GB" sz="24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07C39EE-D239-E8EE-17CC-59BF106169F5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1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0400" y="1011893"/>
            <a:ext cx="10515600" cy="645616"/>
          </a:xfrm>
        </p:spPr>
        <p:txBody>
          <a:bodyPr/>
          <a:lstStyle/>
          <a:p>
            <a:r>
              <a:rPr lang="it-IT" dirty="0"/>
              <a:t>Proposte di valore per i clienti 
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0400" y="1817092"/>
            <a:ext cx="11159166" cy="4151242"/>
          </a:xfrm>
        </p:spPr>
        <p:txBody>
          <a:bodyPr/>
          <a:lstStyle/>
          <a:p>
            <a:r>
              <a:rPr lang="it-IT" sz="2800" dirty="0"/>
              <a:t>Nei modelli ad uso singolo, vengono specificati CVP, evidenziando caratteristiche uniche del prodotto e vantaggi monetari per i clienti diretti  
Nella circolarità, i CVP di solito sono costruiti su nuove innovazioni che promettono molteplici benefici alle più ampie parti interessate della società.
Per rendere competitive le offerte circolari e facilitarne l'adozione nelle catene del valore e negli ecosistemi più ampi, i fornitori dovrebbero essere in grado </a:t>
            </a:r>
            <a:r>
              <a:rPr lang="it-IT" sz="2800" b="1" dirty="0"/>
              <a:t>di comunicare in che modo i loro prodotti/servizi creano e forniscono valore ai loro clienti e alle parti interessate.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655519-D193-57CB-6D29-2C29E4C526BF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64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3678" y="1143246"/>
            <a:ext cx="5039999" cy="2104452"/>
          </a:xfrm>
        </p:spPr>
        <p:txBody>
          <a:bodyPr/>
          <a:lstStyle/>
          <a:p>
            <a:r>
              <a:rPr lang="it-IT"/>
              <a:t>Costruzione di proposte di valore per i clienti</a:t>
            </a:r>
            <a:br>
              <a:rPr lang="it-IT"/>
            </a:br>
            <a:br>
              <a:rPr lang="it-IT"/>
            </a:br>
            <a:r>
              <a:rPr lang="it-IT"/>
              <a:t>
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91896" y="1312457"/>
            <a:ext cx="5040000" cy="4663041"/>
          </a:xfrm>
        </p:spPr>
        <p:txBody>
          <a:bodyPr/>
          <a:lstStyle/>
          <a:p>
            <a:r>
              <a:rPr lang="it-IT" dirty="0"/>
              <a:t>Elementi benefici
Elementi destinatario
Elementi prospettico
Elementi focus
Elementi di esplicitezza
Elementi granularità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0646" y="3761900"/>
            <a:ext cx="5040000" cy="1797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Elaborato da Ranta, Keränen e Aarikka-Stenroos 2020; Payne, Frow e Eggert, 2017
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7986AB7-F770-6B80-28F2-4CDC250C3FC3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98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Elementi</a:t>
            </a:r>
            <a:r>
              <a:rPr lang="en-GB" dirty="0"/>
              <a:t> </a:t>
            </a:r>
            <a:r>
              <a:rPr lang="en-GB" dirty="0" err="1"/>
              <a:t>benefici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6577" y="2077716"/>
            <a:ext cx="11678931" cy="4151242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Articola i tipi di valore che i clienti target possono aspettarsi per quanto riguarda i loro acquisti. 
Valore economico = cliente, ad esempio risparmia tempo o denaro
Valore funzionale = prodotto/servizio è utile, svolge la funzione desiderata
Valore ambientale = prodotto/servizio promuove la sostenibilità
Valore sociale = prodotto/servizio migliora l'interazione sociale e l'engagement
Valore simbolico = supporto prodotto/servizio che esprime l'identità individuale e l'appartenenza sociale
Valore emozionale = prodotto/servizio scatena emozioni come curiosità, novità, wow, desiderio di conoscenza 
</a:t>
            </a:r>
            <a:endParaRPr lang="en-GB" sz="24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11651C3-B793-E95C-D99F-CD2ABFE5A4F1}"/>
              </a:ext>
            </a:extLst>
          </p:cNvPr>
          <p:cNvSpPr txBox="1">
            <a:spLocks/>
          </p:cNvSpPr>
          <p:nvPr/>
        </p:nvSpPr>
        <p:spPr>
          <a:xfrm>
            <a:off x="0" y="6489700"/>
            <a:ext cx="6778625" cy="254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Coinvolgimento dei cittadini e dei consumatori / Coinvolgimento dei consumatori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0509597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packall">
      <a:dk1>
        <a:srgbClr val="000000"/>
      </a:dk1>
      <a:lt1>
        <a:srgbClr val="FFFFFF"/>
      </a:lt1>
      <a:dk2>
        <a:srgbClr val="7CB41C"/>
      </a:dk2>
      <a:lt2>
        <a:srgbClr val="FFFFFF"/>
      </a:lt2>
      <a:accent1>
        <a:srgbClr val="30A9DD"/>
      </a:accent1>
      <a:accent2>
        <a:srgbClr val="2380A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K pohja FI.pptx" id="{631ABD5D-05F0-48CF-9379-C9DBE51FDC5F}" vid="{4A00A58A-E5DF-455A-8088-D3D383A0799C}"/>
    </a:ext>
  </a:extLst>
</a:theme>
</file>

<file path=ppt/theme/theme2.xml><?xml version="1.0" encoding="utf-8"?>
<a:theme xmlns:a="http://schemas.openxmlformats.org/drawingml/2006/main" name="2_Office Theme">
  <a:themeElements>
    <a:clrScheme name="Neos Chronos">
      <a:dk1>
        <a:srgbClr val="444444"/>
      </a:dk1>
      <a:lt1>
        <a:sysClr val="window" lastClr="FFFFFF"/>
      </a:lt1>
      <a:dk2>
        <a:srgbClr val="222222"/>
      </a:dk2>
      <a:lt2>
        <a:srgbClr val="F3F3F3"/>
      </a:lt2>
      <a:accent1>
        <a:srgbClr val="669933"/>
      </a:accent1>
      <a:accent2>
        <a:srgbClr val="38BEEA"/>
      </a:accent2>
      <a:accent3>
        <a:srgbClr val="EA38C0"/>
      </a:accent3>
      <a:accent4>
        <a:srgbClr val="EABB38"/>
      </a:accent4>
      <a:accent5>
        <a:srgbClr val="788C92"/>
      </a:accent5>
      <a:accent6>
        <a:srgbClr val="EA6238"/>
      </a:accent6>
      <a:hlink>
        <a:srgbClr val="787828"/>
      </a:hlink>
      <a:folHlink>
        <a:srgbClr val="9AA2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AE0D4C7C1C2154984216D956B55B098" ma:contentTypeVersion="13" ma:contentTypeDescription="Luo uusi asiakirja." ma:contentTypeScope="" ma:versionID="83900cedee132d1100ab9063bb6bf227">
  <xsd:schema xmlns:xsd="http://www.w3.org/2001/XMLSchema" xmlns:xs="http://www.w3.org/2001/XMLSchema" xmlns:p="http://schemas.microsoft.com/office/2006/metadata/properties" xmlns:ns2="5612793c-ae66-4605-9015-5f497d2baf50" xmlns:ns3="0ddbf96c-2b4c-41b2-929a-0e7f764434ca" targetNamespace="http://schemas.microsoft.com/office/2006/metadata/properties" ma:root="true" ma:fieldsID="cf38831eeb4931a9cc0942bc838a1421" ns2:_="" ns3:_="">
    <xsd:import namespace="5612793c-ae66-4605-9015-5f497d2baf50"/>
    <xsd:import namespace="0ddbf96c-2b4c-41b2-929a-0e7f76443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2793c-ae66-4605-9015-5f497d2ba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bf96c-2b4c-41b2-929a-0e7f764434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E7C67-351D-4098-9EBA-FB24BDDE8F85}">
  <ds:schemaRefs>
    <ds:schemaRef ds:uri="http://purl.org/dc/elements/1.1/"/>
    <ds:schemaRef ds:uri="http://schemas.microsoft.com/office/2006/metadata/properties"/>
    <ds:schemaRef ds:uri="0ddbf96c-2b4c-41b2-929a-0e7f764434c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612793c-ae66-4605-9015-5f497d2baf5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DF604E-28A6-4FA3-B4C4-7330FA7B7289}">
  <ds:schemaRefs>
    <ds:schemaRef ds:uri="0ddbf96c-2b4c-41b2-929a-0e7f764434ca"/>
    <ds:schemaRef ds:uri="5612793c-ae66-4605-9015-5f497d2baf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04581A-ADB1-4998-B917-8267AD9B9E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TAMK pohja FI</Template>
  <TotalTime>176</TotalTime>
  <Words>2681</Words>
  <Application>Microsoft Office PowerPoint</Application>
  <PresentationFormat>Widescreen</PresentationFormat>
  <Paragraphs>191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TUNI Theme</vt:lpstr>
      <vt:lpstr>2_Office Theme</vt:lpstr>
      <vt:lpstr>Presentazione standard di PowerPoint</vt:lpstr>
      <vt:lpstr>Creazione di valore e circolarità</vt:lpstr>
      <vt:lpstr>Presentazione standard di PowerPoint</vt:lpstr>
      <vt:lpstr>Il valore è un elemento centrale del modello di business
</vt:lpstr>
      <vt:lpstr>Presentazione standard di PowerPoint</vt:lpstr>
      <vt:lpstr>Le customer value proposition (CPV) sono strumenti strategici per articolare il modo in cui le aziende creano valore per e con i loro clienti e stakeholder. Offrono motivi per cui un cliente dovrebbe acquistare un prodotto e differenziano il prodotto dai concorrenti.    
</vt:lpstr>
      <vt:lpstr>Proposte di valore per i clienti 
</vt:lpstr>
      <vt:lpstr>Costruzione di proposte di valore per i clienti  
</vt:lpstr>
      <vt:lpstr>Elementi benefici</vt:lpstr>
      <vt:lpstr>Esempi di elementi di benefici nel packaging 
</vt:lpstr>
      <vt:lpstr>Presentazione standard di PowerPoint</vt:lpstr>
      <vt:lpstr>Elementi destinatario</vt:lpstr>
      <vt:lpstr>Tutta la società come destinatario: campagna Dole Sunshine for all
</vt:lpstr>
      <vt:lpstr>Elemento prospettico  </vt:lpstr>
      <vt:lpstr>Elemento focus
</vt:lpstr>
      <vt:lpstr>Caso di battute di pesca in plastica
</vt:lpstr>
      <vt:lpstr>Elemento di esplicitezza
</vt:lpstr>
      <vt:lpstr>Elemento granularità
</vt:lpstr>
      <vt:lpstr>CVPs nell'economia lineare e circolare</vt:lpstr>
      <vt:lpstr>CPVs, circolarità e consumatori</vt:lpstr>
      <vt:lpstr>Co-creazione di valore con le questioni dei consumatori</vt:lpstr>
      <vt:lpstr>Referenze
</vt:lpstr>
      <vt:lpstr>Brands (marchi)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Mäkelä (TAMK)</dc:creator>
  <cp:lastModifiedBy>Susana Remotti</cp:lastModifiedBy>
  <cp:revision>11</cp:revision>
  <dcterms:created xsi:type="dcterms:W3CDTF">2020-12-01T13:41:19Z</dcterms:created>
  <dcterms:modified xsi:type="dcterms:W3CDTF">2022-12-05T15:20:05Z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0x010100BAE0D4C7C1C2154984216D956B55B098</vt:lpwstr>
  </property>
</Properties>
</file>