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361" r:id="rId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8D96F4-DFFF-4B78-BB5D-1D5730A1CF6B}" type="datetimeFigureOut">
              <a:rPr lang="fi-FI" smtClean="0"/>
              <a:t>18.7.2022</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83AC3F-06F6-4511-8F79-01642EBCB529}" type="slidenum">
              <a:rPr lang="fi-FI" smtClean="0"/>
              <a:t>‹N›</a:t>
            </a:fld>
            <a:endParaRPr lang="fi-FI"/>
          </a:p>
        </p:txBody>
      </p:sp>
    </p:spTree>
    <p:extLst>
      <p:ext uri="{BB962C8B-B14F-4D97-AF65-F5344CB8AC3E}">
        <p14:creationId xmlns:p14="http://schemas.microsoft.com/office/powerpoint/2010/main" val="651698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97949-CA96-A34A-920F-344DC55B3479}"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4587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E0601-D28B-4625-A127-591058DE2C1D}"/>
              </a:ext>
            </a:extLst>
          </p:cNvPr>
          <p:cNvSpPr>
            <a:spLocks noGrp="1"/>
          </p:cNvSpPr>
          <p:nvPr>
            <p:ph type="ctrTitle"/>
          </p:nvPr>
        </p:nvSpPr>
        <p:spPr>
          <a:xfrm>
            <a:off x="1524000" y="1644867"/>
            <a:ext cx="9144000" cy="2387600"/>
          </a:xfrm>
        </p:spPr>
        <p:txBody>
          <a:bodyPr anchor="b"/>
          <a:lstStyle>
            <a:lvl1pPr algn="ctr">
              <a:defRPr sz="6000"/>
            </a:lvl1pPr>
          </a:lstStyle>
          <a:p>
            <a:r>
              <a:rPr lang="en-US"/>
              <a:t>Click to edit Master title style</a:t>
            </a:r>
            <a:endParaRPr lang="fi-FI"/>
          </a:p>
        </p:txBody>
      </p:sp>
      <p:sp>
        <p:nvSpPr>
          <p:cNvPr id="3" name="Subtitle 2">
            <a:extLst>
              <a:ext uri="{FF2B5EF4-FFF2-40B4-BE49-F238E27FC236}">
                <a16:creationId xmlns:a16="http://schemas.microsoft.com/office/drawing/2014/main" id="{99FE2C24-F91B-493E-95F6-05AB1E532264}"/>
              </a:ext>
            </a:extLst>
          </p:cNvPr>
          <p:cNvSpPr>
            <a:spLocks noGrp="1"/>
          </p:cNvSpPr>
          <p:nvPr>
            <p:ph type="subTitle" idx="1"/>
          </p:nvPr>
        </p:nvSpPr>
        <p:spPr>
          <a:xfrm>
            <a:off x="1524000" y="41245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BEF26CB8-A5E7-4D04-9854-10490F6DE610}"/>
              </a:ext>
            </a:extLst>
          </p:cNvPr>
          <p:cNvSpPr>
            <a:spLocks noGrp="1"/>
          </p:cNvSpPr>
          <p:nvPr>
            <p:ph type="dt" sz="half" idx="10"/>
          </p:nvPr>
        </p:nvSpPr>
        <p:spPr/>
        <p:txBody>
          <a:bodyPr/>
          <a:lstStyle/>
          <a:p>
            <a:fld id="{A72BC15C-1026-434C-BDA9-80E54891BAFF}" type="datetimeFigureOut">
              <a:rPr lang="fi-FI" smtClean="0"/>
              <a:t>18.7.2022</a:t>
            </a:fld>
            <a:endParaRPr lang="fi-FI"/>
          </a:p>
        </p:txBody>
      </p:sp>
      <p:sp>
        <p:nvSpPr>
          <p:cNvPr id="5" name="Footer Placeholder 4">
            <a:extLst>
              <a:ext uri="{FF2B5EF4-FFF2-40B4-BE49-F238E27FC236}">
                <a16:creationId xmlns:a16="http://schemas.microsoft.com/office/drawing/2014/main" id="{091AA7BE-6168-4375-90D5-0BB79CCDD3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DD1E13FD-52C6-466F-A891-52B8C847A97F}"/>
              </a:ext>
            </a:extLst>
          </p:cNvPr>
          <p:cNvSpPr>
            <a:spLocks noGrp="1"/>
          </p:cNvSpPr>
          <p:nvPr>
            <p:ph type="sldNum" sz="quarter" idx="12"/>
          </p:nvPr>
        </p:nvSpPr>
        <p:spPr/>
        <p:txBody>
          <a:bodyPr/>
          <a:lstStyle/>
          <a:p>
            <a:fld id="{1A4E49D6-5670-4A12-B2CD-5AB5BC288031}" type="slidenum">
              <a:rPr lang="fi-FI" smtClean="0"/>
              <a:t>‹N›</a:t>
            </a:fld>
            <a:endParaRPr lang="fi-FI"/>
          </a:p>
        </p:txBody>
      </p:sp>
    </p:spTree>
    <p:extLst>
      <p:ext uri="{BB962C8B-B14F-4D97-AF65-F5344CB8AC3E}">
        <p14:creationId xmlns:p14="http://schemas.microsoft.com/office/powerpoint/2010/main" val="1538365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F400981-C9CD-41A6-A81A-E2CDDE0DF3F1}"/>
              </a:ext>
            </a:extLst>
          </p:cNvPr>
          <p:cNvSpPr>
            <a:spLocks noGrp="1"/>
          </p:cNvSpPr>
          <p:nvPr>
            <p:ph type="dt" sz="half" idx="10"/>
          </p:nvPr>
        </p:nvSpPr>
        <p:spPr/>
        <p:txBody>
          <a:bodyPr/>
          <a:lstStyle/>
          <a:p>
            <a:fld id="{A72BC15C-1026-434C-BDA9-80E54891BAFF}" type="datetimeFigureOut">
              <a:rPr lang="fi-FI" smtClean="0"/>
              <a:t>18.7.2022</a:t>
            </a:fld>
            <a:endParaRPr lang="fi-FI"/>
          </a:p>
        </p:txBody>
      </p:sp>
      <p:sp>
        <p:nvSpPr>
          <p:cNvPr id="4" name="Footer Placeholder 3">
            <a:extLst>
              <a:ext uri="{FF2B5EF4-FFF2-40B4-BE49-F238E27FC236}">
                <a16:creationId xmlns:a16="http://schemas.microsoft.com/office/drawing/2014/main" id="{6162D9E6-E483-4B01-87BC-D088922EF598}"/>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3B1F44B3-7A35-4C9B-825F-5B7D005C38F0}"/>
              </a:ext>
            </a:extLst>
          </p:cNvPr>
          <p:cNvSpPr>
            <a:spLocks noGrp="1"/>
          </p:cNvSpPr>
          <p:nvPr>
            <p:ph type="sldNum" sz="quarter" idx="12"/>
          </p:nvPr>
        </p:nvSpPr>
        <p:spPr/>
        <p:txBody>
          <a:bodyPr/>
          <a:lstStyle/>
          <a:p>
            <a:fld id="{1A4E49D6-5670-4A12-B2CD-5AB5BC288031}" type="slidenum">
              <a:rPr lang="fi-FI" smtClean="0"/>
              <a:t>‹N›</a:t>
            </a:fld>
            <a:endParaRPr lang="fi-FI"/>
          </a:p>
        </p:txBody>
      </p:sp>
      <p:sp>
        <p:nvSpPr>
          <p:cNvPr id="25" name="CuadroTexto 5">
            <a:extLst>
              <a:ext uri="{FF2B5EF4-FFF2-40B4-BE49-F238E27FC236}">
                <a16:creationId xmlns:a16="http://schemas.microsoft.com/office/drawing/2014/main" id="{0BA622BA-8C7A-49DF-A8C8-86B6222F9416}"/>
              </a:ext>
            </a:extLst>
          </p:cNvPr>
          <p:cNvSpPr txBox="1"/>
          <p:nvPr userDrawn="1"/>
        </p:nvSpPr>
        <p:spPr>
          <a:xfrm>
            <a:off x="1163782" y="5208155"/>
            <a:ext cx="9827491" cy="830997"/>
          </a:xfrm>
          <a:prstGeom prst="rect">
            <a:avLst/>
          </a:prstGeom>
          <a:noFill/>
        </p:spPr>
        <p:txBody>
          <a:bodyPr wrap="square" rtlCol="0">
            <a:spAutoFit/>
          </a:bodyPr>
          <a:lstStyle/>
          <a:p>
            <a:pPr algn="ctr"/>
            <a:r>
              <a:rPr lang="en-GB" sz="1600" b="1"/>
              <a:t>The information and views set out in this report are those of the authors and do not necessarily reflect the official opinion of the European Union. Neither the European Union institutions and bodies nor any person action on their behalf may be held responsible for the use which may be made of the information contained therein.</a:t>
            </a:r>
            <a:endParaRPr lang="en-GB" sz="1600"/>
          </a:p>
        </p:txBody>
      </p:sp>
      <p:grpSp>
        <p:nvGrpSpPr>
          <p:cNvPr id="27" name="Group 26">
            <a:extLst>
              <a:ext uri="{FF2B5EF4-FFF2-40B4-BE49-F238E27FC236}">
                <a16:creationId xmlns:a16="http://schemas.microsoft.com/office/drawing/2014/main" id="{443F31A3-5F01-409A-AC19-228E65E31DB1}"/>
              </a:ext>
            </a:extLst>
          </p:cNvPr>
          <p:cNvGrpSpPr/>
          <p:nvPr userDrawn="1"/>
        </p:nvGrpSpPr>
        <p:grpSpPr>
          <a:xfrm>
            <a:off x="1502783" y="1603551"/>
            <a:ext cx="9186434" cy="3604604"/>
            <a:chOff x="1100566" y="1470906"/>
            <a:chExt cx="10062734" cy="3771998"/>
          </a:xfrm>
        </p:grpSpPr>
        <p:grpSp>
          <p:nvGrpSpPr>
            <p:cNvPr id="24" name="Group 23">
              <a:extLst>
                <a:ext uri="{FF2B5EF4-FFF2-40B4-BE49-F238E27FC236}">
                  <a16:creationId xmlns:a16="http://schemas.microsoft.com/office/drawing/2014/main" id="{339BB6B8-AFF1-41EC-87A9-F01F0EF1FDB3}"/>
                </a:ext>
              </a:extLst>
            </p:cNvPr>
            <p:cNvGrpSpPr/>
            <p:nvPr userDrawn="1"/>
          </p:nvGrpSpPr>
          <p:grpSpPr>
            <a:xfrm>
              <a:off x="1430916" y="1528562"/>
              <a:ext cx="9402035" cy="3714342"/>
              <a:chOff x="284028" y="1556036"/>
              <a:chExt cx="11828253" cy="4371281"/>
            </a:xfrm>
          </p:grpSpPr>
          <p:pic>
            <p:nvPicPr>
              <p:cNvPr id="7" name="Picture 6" descr="AGH logo">
                <a:extLst>
                  <a:ext uri="{FF2B5EF4-FFF2-40B4-BE49-F238E27FC236}">
                    <a16:creationId xmlns:a16="http://schemas.microsoft.com/office/drawing/2014/main" id="{CB441FE0-9F4E-4396-AB0A-73B0D483C8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2055" y="1556036"/>
                <a:ext cx="1342429" cy="2120525"/>
              </a:xfrm>
              <a:prstGeom prst="rect">
                <a:avLst/>
              </a:prstGeom>
            </p:spPr>
          </p:pic>
          <p:pic>
            <p:nvPicPr>
              <p:cNvPr id="11" name="Picture 10" descr="Ecoembes logo">
                <a:extLst>
                  <a:ext uri="{FF2B5EF4-FFF2-40B4-BE49-F238E27FC236}">
                    <a16:creationId xmlns:a16="http://schemas.microsoft.com/office/drawing/2014/main" id="{8925F63E-E277-4E6B-A85B-0CFB6B1C91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4028" y="3806791"/>
                <a:ext cx="2747644" cy="2120526"/>
              </a:xfrm>
              <a:prstGeom prst="rect">
                <a:avLst/>
              </a:prstGeom>
            </p:spPr>
          </p:pic>
          <p:pic>
            <p:nvPicPr>
              <p:cNvPr id="13" name="Picture 12" descr="Proplast logo">
                <a:extLst>
                  <a:ext uri="{FF2B5EF4-FFF2-40B4-BE49-F238E27FC236}">
                    <a16:creationId xmlns:a16="http://schemas.microsoft.com/office/drawing/2014/main" id="{D153468F-EAEB-4D26-B7CC-C35DD710A99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27886" y="4296900"/>
                <a:ext cx="3384395" cy="1047462"/>
              </a:xfrm>
              <a:prstGeom prst="rect">
                <a:avLst/>
              </a:prstGeom>
            </p:spPr>
          </p:pic>
          <p:pic>
            <p:nvPicPr>
              <p:cNvPr id="15" name="Picture 14" descr="TAMK logo">
                <a:extLst>
                  <a:ext uri="{FF2B5EF4-FFF2-40B4-BE49-F238E27FC236}">
                    <a16:creationId xmlns:a16="http://schemas.microsoft.com/office/drawing/2014/main" id="{28E72C8B-BDB0-4CFE-A552-24BB2E688B8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25636" y="1913847"/>
                <a:ext cx="3126050" cy="1232955"/>
              </a:xfrm>
              <a:prstGeom prst="rect">
                <a:avLst/>
              </a:prstGeom>
            </p:spPr>
          </p:pic>
          <p:pic>
            <p:nvPicPr>
              <p:cNvPr id="17" name="Picture 16" descr="Pyroll logo">
                <a:extLst>
                  <a:ext uri="{FF2B5EF4-FFF2-40B4-BE49-F238E27FC236}">
                    <a16:creationId xmlns:a16="http://schemas.microsoft.com/office/drawing/2014/main" id="{F63E198F-8842-4EFC-A97D-B9017E6EC20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75821" y="4252062"/>
                <a:ext cx="2425681" cy="1182950"/>
              </a:xfrm>
              <a:prstGeom prst="rect">
                <a:avLst/>
              </a:prstGeom>
            </p:spPr>
          </p:pic>
          <p:pic>
            <p:nvPicPr>
              <p:cNvPr id="19" name="Picture 18" descr="Synthos logo">
                <a:extLst>
                  <a:ext uri="{FF2B5EF4-FFF2-40B4-BE49-F238E27FC236}">
                    <a16:creationId xmlns:a16="http://schemas.microsoft.com/office/drawing/2014/main" id="{F2299088-1106-4E25-86BD-60B336196F6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95456" y="4526352"/>
                <a:ext cx="2235627" cy="672235"/>
              </a:xfrm>
              <a:prstGeom prst="rect">
                <a:avLst/>
              </a:prstGeom>
            </p:spPr>
          </p:pic>
          <p:pic>
            <p:nvPicPr>
              <p:cNvPr id="21" name="Picture 20" descr="UNISA logo">
                <a:extLst>
                  <a:ext uri="{FF2B5EF4-FFF2-40B4-BE49-F238E27FC236}">
                    <a16:creationId xmlns:a16="http://schemas.microsoft.com/office/drawing/2014/main" id="{611EAD66-2617-45B7-89BA-FA3514F8881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189074" y="1839160"/>
                <a:ext cx="2462019" cy="1385703"/>
              </a:xfrm>
              <a:prstGeom prst="rect">
                <a:avLst/>
              </a:prstGeom>
            </p:spPr>
          </p:pic>
          <p:pic>
            <p:nvPicPr>
              <p:cNvPr id="23" name="Picture 22" descr="A close up of a logo&#10;&#10;Description automatically generated">
                <a:extLst>
                  <a:ext uri="{FF2B5EF4-FFF2-40B4-BE49-F238E27FC236}">
                    <a16:creationId xmlns:a16="http://schemas.microsoft.com/office/drawing/2014/main" id="{EB850975-F5BA-44F0-8E69-E8F186F6E29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54789" y="1942535"/>
                <a:ext cx="2606123" cy="1337563"/>
              </a:xfrm>
              <a:prstGeom prst="rect">
                <a:avLst/>
              </a:prstGeom>
            </p:spPr>
          </p:pic>
        </p:grpSp>
        <p:sp>
          <p:nvSpPr>
            <p:cNvPr id="26" name="Rectangle 25">
              <a:extLst>
                <a:ext uri="{FF2B5EF4-FFF2-40B4-BE49-F238E27FC236}">
                  <a16:creationId xmlns:a16="http://schemas.microsoft.com/office/drawing/2014/main" id="{0A0E485D-5D48-4259-8A9C-8C3BA980055D}"/>
                </a:ext>
              </a:extLst>
            </p:cNvPr>
            <p:cNvSpPr/>
            <p:nvPr userDrawn="1"/>
          </p:nvSpPr>
          <p:spPr>
            <a:xfrm>
              <a:off x="1100566" y="1470906"/>
              <a:ext cx="10062734" cy="35629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252173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8731-060D-485B-9375-2834909C242E}"/>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CEA03BFE-A97B-4E1B-9060-8165E0ABC0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9AAA6CDF-F500-44E5-AB9A-3BFF597BE0B4}"/>
              </a:ext>
            </a:extLst>
          </p:cNvPr>
          <p:cNvSpPr>
            <a:spLocks noGrp="1"/>
          </p:cNvSpPr>
          <p:nvPr>
            <p:ph type="dt" sz="half" idx="10"/>
          </p:nvPr>
        </p:nvSpPr>
        <p:spPr/>
        <p:txBody>
          <a:bodyPr/>
          <a:lstStyle/>
          <a:p>
            <a:fld id="{A72BC15C-1026-434C-BDA9-80E54891BAFF}" type="datetimeFigureOut">
              <a:rPr lang="fi-FI" smtClean="0"/>
              <a:t>18.7.2022</a:t>
            </a:fld>
            <a:endParaRPr lang="fi-FI"/>
          </a:p>
        </p:txBody>
      </p:sp>
      <p:sp>
        <p:nvSpPr>
          <p:cNvPr id="5" name="Footer Placeholder 4">
            <a:extLst>
              <a:ext uri="{FF2B5EF4-FFF2-40B4-BE49-F238E27FC236}">
                <a16:creationId xmlns:a16="http://schemas.microsoft.com/office/drawing/2014/main" id="{EE684E00-6A8B-4922-AE46-98CE4E14C288}"/>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820FF219-1679-41C4-84AA-1663016C7D97}"/>
              </a:ext>
            </a:extLst>
          </p:cNvPr>
          <p:cNvSpPr>
            <a:spLocks noGrp="1"/>
          </p:cNvSpPr>
          <p:nvPr>
            <p:ph type="sldNum" sz="quarter" idx="12"/>
          </p:nvPr>
        </p:nvSpPr>
        <p:spPr/>
        <p:txBody>
          <a:bodyPr/>
          <a:lstStyle/>
          <a:p>
            <a:fld id="{1A4E49D6-5670-4A12-B2CD-5AB5BC288031}" type="slidenum">
              <a:rPr lang="fi-FI" smtClean="0"/>
              <a:t>‹N›</a:t>
            </a:fld>
            <a:endParaRPr lang="fi-FI"/>
          </a:p>
        </p:txBody>
      </p:sp>
    </p:spTree>
    <p:extLst>
      <p:ext uri="{BB962C8B-B14F-4D97-AF65-F5344CB8AC3E}">
        <p14:creationId xmlns:p14="http://schemas.microsoft.com/office/powerpoint/2010/main" val="1325364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D27705-E4DE-4502-97C0-885B83FF9AFE}"/>
              </a:ext>
            </a:extLst>
          </p:cNvPr>
          <p:cNvSpPr>
            <a:spLocks noGrp="1"/>
          </p:cNvSpPr>
          <p:nvPr>
            <p:ph type="title" orient="vert"/>
          </p:nvPr>
        </p:nvSpPr>
        <p:spPr>
          <a:xfrm>
            <a:off x="8724900" y="1632857"/>
            <a:ext cx="2628900" cy="4544106"/>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D6336A4A-0DD3-4A4C-9775-1F428E9D06E9}"/>
              </a:ext>
            </a:extLst>
          </p:cNvPr>
          <p:cNvSpPr>
            <a:spLocks noGrp="1"/>
          </p:cNvSpPr>
          <p:nvPr>
            <p:ph type="body" orient="vert" idx="1"/>
          </p:nvPr>
        </p:nvSpPr>
        <p:spPr>
          <a:xfrm>
            <a:off x="838200" y="1632857"/>
            <a:ext cx="7734300" cy="45441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96C38912-44C5-43B5-ACB4-5CC57A584B5D}"/>
              </a:ext>
            </a:extLst>
          </p:cNvPr>
          <p:cNvSpPr>
            <a:spLocks noGrp="1"/>
          </p:cNvSpPr>
          <p:nvPr>
            <p:ph type="dt" sz="half" idx="10"/>
          </p:nvPr>
        </p:nvSpPr>
        <p:spPr/>
        <p:txBody>
          <a:bodyPr/>
          <a:lstStyle/>
          <a:p>
            <a:fld id="{A72BC15C-1026-434C-BDA9-80E54891BAFF}" type="datetimeFigureOut">
              <a:rPr lang="fi-FI" smtClean="0"/>
              <a:t>18.7.2022</a:t>
            </a:fld>
            <a:endParaRPr lang="fi-FI"/>
          </a:p>
        </p:txBody>
      </p:sp>
      <p:sp>
        <p:nvSpPr>
          <p:cNvPr id="5" name="Footer Placeholder 4">
            <a:extLst>
              <a:ext uri="{FF2B5EF4-FFF2-40B4-BE49-F238E27FC236}">
                <a16:creationId xmlns:a16="http://schemas.microsoft.com/office/drawing/2014/main" id="{494422A4-34BB-4305-A9DD-BC4724D5F5D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F78F162-55E1-4CB3-97CC-F9605B20E300}"/>
              </a:ext>
            </a:extLst>
          </p:cNvPr>
          <p:cNvSpPr>
            <a:spLocks noGrp="1"/>
          </p:cNvSpPr>
          <p:nvPr>
            <p:ph type="sldNum" sz="quarter" idx="12"/>
          </p:nvPr>
        </p:nvSpPr>
        <p:spPr/>
        <p:txBody>
          <a:bodyPr/>
          <a:lstStyle/>
          <a:p>
            <a:fld id="{1A4E49D6-5670-4A12-B2CD-5AB5BC288031}" type="slidenum">
              <a:rPr lang="fi-FI" smtClean="0"/>
              <a:t>‹N›</a:t>
            </a:fld>
            <a:endParaRPr lang="fi-FI"/>
          </a:p>
        </p:txBody>
      </p:sp>
    </p:spTree>
    <p:extLst>
      <p:ext uri="{BB962C8B-B14F-4D97-AF65-F5344CB8AC3E}">
        <p14:creationId xmlns:p14="http://schemas.microsoft.com/office/powerpoint/2010/main" val="2487228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A9CA5-1C2E-4E34-AF45-F6FACC882F12}"/>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C04EC684-119F-4B56-A9A3-C8CED74110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7FFF7CD1-319F-49E7-A4AA-B6A16FF0082B}"/>
              </a:ext>
            </a:extLst>
          </p:cNvPr>
          <p:cNvSpPr>
            <a:spLocks noGrp="1"/>
          </p:cNvSpPr>
          <p:nvPr>
            <p:ph type="dt" sz="half" idx="10"/>
          </p:nvPr>
        </p:nvSpPr>
        <p:spPr/>
        <p:txBody>
          <a:bodyPr/>
          <a:lstStyle/>
          <a:p>
            <a:fld id="{A72BC15C-1026-434C-BDA9-80E54891BAFF}" type="datetimeFigureOut">
              <a:rPr lang="fi-FI" smtClean="0"/>
              <a:t>18.7.2022</a:t>
            </a:fld>
            <a:endParaRPr lang="fi-FI"/>
          </a:p>
        </p:txBody>
      </p:sp>
      <p:sp>
        <p:nvSpPr>
          <p:cNvPr id="5" name="Footer Placeholder 4">
            <a:extLst>
              <a:ext uri="{FF2B5EF4-FFF2-40B4-BE49-F238E27FC236}">
                <a16:creationId xmlns:a16="http://schemas.microsoft.com/office/drawing/2014/main" id="{D9713B39-DD51-4AFF-AAC3-F52715EA1944}"/>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B4DA3AD7-06C3-4823-B78A-F7EF45DE37D1}"/>
              </a:ext>
            </a:extLst>
          </p:cNvPr>
          <p:cNvSpPr>
            <a:spLocks noGrp="1"/>
          </p:cNvSpPr>
          <p:nvPr>
            <p:ph type="sldNum" sz="quarter" idx="12"/>
          </p:nvPr>
        </p:nvSpPr>
        <p:spPr/>
        <p:txBody>
          <a:bodyPr/>
          <a:lstStyle/>
          <a:p>
            <a:fld id="{1A4E49D6-5670-4A12-B2CD-5AB5BC288031}" type="slidenum">
              <a:rPr lang="fi-FI" smtClean="0"/>
              <a:t>‹N›</a:t>
            </a:fld>
            <a:endParaRPr lang="fi-FI"/>
          </a:p>
        </p:txBody>
      </p:sp>
    </p:spTree>
    <p:extLst>
      <p:ext uri="{BB962C8B-B14F-4D97-AF65-F5344CB8AC3E}">
        <p14:creationId xmlns:p14="http://schemas.microsoft.com/office/powerpoint/2010/main" val="899482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5889E-C81D-485F-A5BD-FD19A7689F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4CB7D0D6-CA80-41FC-8F88-31FD4572DC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F599B3-B065-4172-9ADF-5CD5135D110E}"/>
              </a:ext>
            </a:extLst>
          </p:cNvPr>
          <p:cNvSpPr>
            <a:spLocks noGrp="1"/>
          </p:cNvSpPr>
          <p:nvPr>
            <p:ph type="dt" sz="half" idx="10"/>
          </p:nvPr>
        </p:nvSpPr>
        <p:spPr/>
        <p:txBody>
          <a:bodyPr/>
          <a:lstStyle/>
          <a:p>
            <a:fld id="{A72BC15C-1026-434C-BDA9-80E54891BAFF}" type="datetimeFigureOut">
              <a:rPr lang="fi-FI" smtClean="0"/>
              <a:t>18.7.2022</a:t>
            </a:fld>
            <a:endParaRPr lang="fi-FI"/>
          </a:p>
        </p:txBody>
      </p:sp>
      <p:sp>
        <p:nvSpPr>
          <p:cNvPr id="5" name="Footer Placeholder 4">
            <a:extLst>
              <a:ext uri="{FF2B5EF4-FFF2-40B4-BE49-F238E27FC236}">
                <a16:creationId xmlns:a16="http://schemas.microsoft.com/office/drawing/2014/main" id="{924C41E1-E3BE-4F4A-8EE6-331794791ADE}"/>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AB72572E-4EB7-4018-B78E-E6E2B3E8246F}"/>
              </a:ext>
            </a:extLst>
          </p:cNvPr>
          <p:cNvSpPr>
            <a:spLocks noGrp="1"/>
          </p:cNvSpPr>
          <p:nvPr>
            <p:ph type="sldNum" sz="quarter" idx="12"/>
          </p:nvPr>
        </p:nvSpPr>
        <p:spPr/>
        <p:txBody>
          <a:bodyPr/>
          <a:lstStyle/>
          <a:p>
            <a:fld id="{1A4E49D6-5670-4A12-B2CD-5AB5BC288031}" type="slidenum">
              <a:rPr lang="fi-FI" smtClean="0"/>
              <a:t>‹N›</a:t>
            </a:fld>
            <a:endParaRPr lang="fi-FI"/>
          </a:p>
        </p:txBody>
      </p:sp>
    </p:spTree>
    <p:extLst>
      <p:ext uri="{BB962C8B-B14F-4D97-AF65-F5344CB8AC3E}">
        <p14:creationId xmlns:p14="http://schemas.microsoft.com/office/powerpoint/2010/main" val="2959308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9EB23-3B45-4B10-91CF-BEF6D52BB1C7}"/>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8FF35193-45C2-4857-81A1-5BA93B3E1979}"/>
              </a:ext>
            </a:extLst>
          </p:cNvPr>
          <p:cNvSpPr>
            <a:spLocks noGrp="1"/>
          </p:cNvSpPr>
          <p:nvPr>
            <p:ph sz="half" idx="1"/>
          </p:nvPr>
        </p:nvSpPr>
        <p:spPr>
          <a:xfrm>
            <a:off x="838200" y="2794273"/>
            <a:ext cx="5181600" cy="33826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DA2DD142-45BB-490C-A44B-51B38253685F}"/>
              </a:ext>
            </a:extLst>
          </p:cNvPr>
          <p:cNvSpPr>
            <a:spLocks noGrp="1"/>
          </p:cNvSpPr>
          <p:nvPr>
            <p:ph sz="half" idx="2"/>
          </p:nvPr>
        </p:nvSpPr>
        <p:spPr>
          <a:xfrm>
            <a:off x="6172200" y="2794273"/>
            <a:ext cx="5181600" cy="33826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CBD0FAFA-01DE-4212-946D-0F7976617F90}"/>
              </a:ext>
            </a:extLst>
          </p:cNvPr>
          <p:cNvSpPr>
            <a:spLocks noGrp="1"/>
          </p:cNvSpPr>
          <p:nvPr>
            <p:ph type="dt" sz="half" idx="10"/>
          </p:nvPr>
        </p:nvSpPr>
        <p:spPr/>
        <p:txBody>
          <a:bodyPr/>
          <a:lstStyle/>
          <a:p>
            <a:fld id="{A72BC15C-1026-434C-BDA9-80E54891BAFF}" type="datetimeFigureOut">
              <a:rPr lang="fi-FI" smtClean="0"/>
              <a:t>18.7.2022</a:t>
            </a:fld>
            <a:endParaRPr lang="fi-FI"/>
          </a:p>
        </p:txBody>
      </p:sp>
      <p:sp>
        <p:nvSpPr>
          <p:cNvPr id="6" name="Footer Placeholder 5">
            <a:extLst>
              <a:ext uri="{FF2B5EF4-FFF2-40B4-BE49-F238E27FC236}">
                <a16:creationId xmlns:a16="http://schemas.microsoft.com/office/drawing/2014/main" id="{F7C9937F-8708-4A8A-B701-6A797320F708}"/>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02B32D35-CE5F-4959-8A12-E46A7C1227C5}"/>
              </a:ext>
            </a:extLst>
          </p:cNvPr>
          <p:cNvSpPr>
            <a:spLocks noGrp="1"/>
          </p:cNvSpPr>
          <p:nvPr>
            <p:ph type="sldNum" sz="quarter" idx="12"/>
          </p:nvPr>
        </p:nvSpPr>
        <p:spPr/>
        <p:txBody>
          <a:bodyPr/>
          <a:lstStyle/>
          <a:p>
            <a:fld id="{1A4E49D6-5670-4A12-B2CD-5AB5BC288031}" type="slidenum">
              <a:rPr lang="fi-FI" smtClean="0"/>
              <a:t>‹N›</a:t>
            </a:fld>
            <a:endParaRPr lang="fi-FI"/>
          </a:p>
        </p:txBody>
      </p:sp>
    </p:spTree>
    <p:extLst>
      <p:ext uri="{BB962C8B-B14F-4D97-AF65-F5344CB8AC3E}">
        <p14:creationId xmlns:p14="http://schemas.microsoft.com/office/powerpoint/2010/main" val="2831255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B6D9F-B9AB-4E89-A4CB-DC8A3CDCFDF3}"/>
              </a:ext>
            </a:extLst>
          </p:cNvPr>
          <p:cNvSpPr>
            <a:spLocks noGrp="1"/>
          </p:cNvSpPr>
          <p:nvPr>
            <p:ph type="title"/>
          </p:nvPr>
        </p:nvSpPr>
        <p:spPr>
          <a:xfrm>
            <a:off x="839788" y="1417349"/>
            <a:ext cx="10515600" cy="1122409"/>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id="{1B19440A-EF51-4020-A194-78F698FE45E5}"/>
              </a:ext>
            </a:extLst>
          </p:cNvPr>
          <p:cNvSpPr>
            <a:spLocks noGrp="1"/>
          </p:cNvSpPr>
          <p:nvPr>
            <p:ph type="body" idx="1"/>
          </p:nvPr>
        </p:nvSpPr>
        <p:spPr>
          <a:xfrm>
            <a:off x="839788" y="2656505"/>
            <a:ext cx="5157787" cy="69764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2DC5E8-BC1B-40D5-88E2-A10BE5541C60}"/>
              </a:ext>
            </a:extLst>
          </p:cNvPr>
          <p:cNvSpPr>
            <a:spLocks noGrp="1"/>
          </p:cNvSpPr>
          <p:nvPr>
            <p:ph sz="half" idx="2"/>
          </p:nvPr>
        </p:nvSpPr>
        <p:spPr>
          <a:xfrm>
            <a:off x="839788" y="3428999"/>
            <a:ext cx="5157787"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364100EE-9A9B-4D1D-8253-91CD551BEE1D}"/>
              </a:ext>
            </a:extLst>
          </p:cNvPr>
          <p:cNvSpPr>
            <a:spLocks noGrp="1"/>
          </p:cNvSpPr>
          <p:nvPr>
            <p:ph type="body" sz="quarter" idx="3"/>
          </p:nvPr>
        </p:nvSpPr>
        <p:spPr>
          <a:xfrm>
            <a:off x="6172200" y="2656505"/>
            <a:ext cx="5183188" cy="69764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09FCF1-A57C-47C3-8AB8-4A24A1F2E615}"/>
              </a:ext>
            </a:extLst>
          </p:cNvPr>
          <p:cNvSpPr>
            <a:spLocks noGrp="1"/>
          </p:cNvSpPr>
          <p:nvPr>
            <p:ph sz="quarter" idx="4"/>
          </p:nvPr>
        </p:nvSpPr>
        <p:spPr>
          <a:xfrm>
            <a:off x="6172200" y="3428999"/>
            <a:ext cx="5183188"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1C887CDE-9F42-4E1C-8AF5-E8B4930510BB}"/>
              </a:ext>
            </a:extLst>
          </p:cNvPr>
          <p:cNvSpPr>
            <a:spLocks noGrp="1"/>
          </p:cNvSpPr>
          <p:nvPr>
            <p:ph type="dt" sz="half" idx="10"/>
          </p:nvPr>
        </p:nvSpPr>
        <p:spPr/>
        <p:txBody>
          <a:bodyPr/>
          <a:lstStyle/>
          <a:p>
            <a:fld id="{A72BC15C-1026-434C-BDA9-80E54891BAFF}" type="datetimeFigureOut">
              <a:rPr lang="fi-FI" smtClean="0"/>
              <a:t>18.7.2022</a:t>
            </a:fld>
            <a:endParaRPr lang="fi-FI"/>
          </a:p>
        </p:txBody>
      </p:sp>
      <p:sp>
        <p:nvSpPr>
          <p:cNvPr id="8" name="Footer Placeholder 7">
            <a:extLst>
              <a:ext uri="{FF2B5EF4-FFF2-40B4-BE49-F238E27FC236}">
                <a16:creationId xmlns:a16="http://schemas.microsoft.com/office/drawing/2014/main" id="{3FD59127-574E-45C1-B5C1-599FD168E03C}"/>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5408416F-29D2-4562-BF20-7ECFD738F967}"/>
              </a:ext>
            </a:extLst>
          </p:cNvPr>
          <p:cNvSpPr>
            <a:spLocks noGrp="1"/>
          </p:cNvSpPr>
          <p:nvPr>
            <p:ph type="sldNum" sz="quarter" idx="12"/>
          </p:nvPr>
        </p:nvSpPr>
        <p:spPr/>
        <p:txBody>
          <a:bodyPr/>
          <a:lstStyle/>
          <a:p>
            <a:fld id="{1A4E49D6-5670-4A12-B2CD-5AB5BC288031}" type="slidenum">
              <a:rPr lang="fi-FI" smtClean="0"/>
              <a:t>‹N›</a:t>
            </a:fld>
            <a:endParaRPr lang="fi-FI"/>
          </a:p>
        </p:txBody>
      </p:sp>
    </p:spTree>
    <p:extLst>
      <p:ext uri="{BB962C8B-B14F-4D97-AF65-F5344CB8AC3E}">
        <p14:creationId xmlns:p14="http://schemas.microsoft.com/office/powerpoint/2010/main" val="382933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98671-D825-438A-9A83-4063C1772BE9}"/>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AAE7484B-7CC8-438D-AE78-4828F5973508}"/>
              </a:ext>
            </a:extLst>
          </p:cNvPr>
          <p:cNvSpPr>
            <a:spLocks noGrp="1"/>
          </p:cNvSpPr>
          <p:nvPr>
            <p:ph type="dt" sz="half" idx="10"/>
          </p:nvPr>
        </p:nvSpPr>
        <p:spPr/>
        <p:txBody>
          <a:bodyPr/>
          <a:lstStyle/>
          <a:p>
            <a:fld id="{A72BC15C-1026-434C-BDA9-80E54891BAFF}" type="datetimeFigureOut">
              <a:rPr lang="fi-FI" smtClean="0"/>
              <a:t>18.7.2022</a:t>
            </a:fld>
            <a:endParaRPr lang="fi-FI"/>
          </a:p>
        </p:txBody>
      </p:sp>
      <p:sp>
        <p:nvSpPr>
          <p:cNvPr id="4" name="Footer Placeholder 3">
            <a:extLst>
              <a:ext uri="{FF2B5EF4-FFF2-40B4-BE49-F238E27FC236}">
                <a16:creationId xmlns:a16="http://schemas.microsoft.com/office/drawing/2014/main" id="{1A6ABCE6-A24B-4D99-920D-579FFCF1E07B}"/>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B32A22B0-F241-4AE2-BAF4-5C2C080AE583}"/>
              </a:ext>
            </a:extLst>
          </p:cNvPr>
          <p:cNvSpPr>
            <a:spLocks noGrp="1"/>
          </p:cNvSpPr>
          <p:nvPr>
            <p:ph type="sldNum" sz="quarter" idx="12"/>
          </p:nvPr>
        </p:nvSpPr>
        <p:spPr/>
        <p:txBody>
          <a:bodyPr/>
          <a:lstStyle/>
          <a:p>
            <a:fld id="{1A4E49D6-5670-4A12-B2CD-5AB5BC288031}" type="slidenum">
              <a:rPr lang="fi-FI" smtClean="0"/>
              <a:t>‹N›</a:t>
            </a:fld>
            <a:endParaRPr lang="fi-FI"/>
          </a:p>
        </p:txBody>
      </p:sp>
    </p:spTree>
    <p:extLst>
      <p:ext uri="{BB962C8B-B14F-4D97-AF65-F5344CB8AC3E}">
        <p14:creationId xmlns:p14="http://schemas.microsoft.com/office/powerpoint/2010/main" val="2425262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054EBF-1564-4D6D-8B78-0A79DB0D2ECB}"/>
              </a:ext>
            </a:extLst>
          </p:cNvPr>
          <p:cNvSpPr>
            <a:spLocks noGrp="1"/>
          </p:cNvSpPr>
          <p:nvPr>
            <p:ph type="dt" sz="half" idx="10"/>
          </p:nvPr>
        </p:nvSpPr>
        <p:spPr/>
        <p:txBody>
          <a:bodyPr/>
          <a:lstStyle/>
          <a:p>
            <a:fld id="{A72BC15C-1026-434C-BDA9-80E54891BAFF}" type="datetimeFigureOut">
              <a:rPr lang="fi-FI" smtClean="0"/>
              <a:t>18.7.2022</a:t>
            </a:fld>
            <a:endParaRPr lang="fi-FI"/>
          </a:p>
        </p:txBody>
      </p:sp>
      <p:sp>
        <p:nvSpPr>
          <p:cNvPr id="3" name="Footer Placeholder 2">
            <a:extLst>
              <a:ext uri="{FF2B5EF4-FFF2-40B4-BE49-F238E27FC236}">
                <a16:creationId xmlns:a16="http://schemas.microsoft.com/office/drawing/2014/main" id="{3B9254D1-DE59-4F9C-B016-0E89B8CAC126}"/>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2042E0F0-F06D-4D6A-8491-B40D35D1E0A6}"/>
              </a:ext>
            </a:extLst>
          </p:cNvPr>
          <p:cNvSpPr>
            <a:spLocks noGrp="1"/>
          </p:cNvSpPr>
          <p:nvPr>
            <p:ph type="sldNum" sz="quarter" idx="12"/>
          </p:nvPr>
        </p:nvSpPr>
        <p:spPr/>
        <p:txBody>
          <a:bodyPr/>
          <a:lstStyle/>
          <a:p>
            <a:fld id="{1A4E49D6-5670-4A12-B2CD-5AB5BC288031}" type="slidenum">
              <a:rPr lang="fi-FI" smtClean="0"/>
              <a:t>‹N›</a:t>
            </a:fld>
            <a:endParaRPr lang="fi-FI"/>
          </a:p>
        </p:txBody>
      </p:sp>
    </p:spTree>
    <p:extLst>
      <p:ext uri="{BB962C8B-B14F-4D97-AF65-F5344CB8AC3E}">
        <p14:creationId xmlns:p14="http://schemas.microsoft.com/office/powerpoint/2010/main" val="1658299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79701-32F3-43B9-9DE0-A9788D1E7E28}"/>
              </a:ext>
            </a:extLst>
          </p:cNvPr>
          <p:cNvSpPr>
            <a:spLocks noGrp="1"/>
          </p:cNvSpPr>
          <p:nvPr>
            <p:ph type="title"/>
          </p:nvPr>
        </p:nvSpPr>
        <p:spPr>
          <a:xfrm>
            <a:off x="839788" y="1480455"/>
            <a:ext cx="3932237" cy="1600200"/>
          </a:xfrm>
        </p:spPr>
        <p:txBody>
          <a:bodyPr anchor="b"/>
          <a:lstStyle>
            <a:lvl1pPr>
              <a:defRPr sz="320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097E126A-D5FB-4AE6-AE6B-49415DBA26FA}"/>
              </a:ext>
            </a:extLst>
          </p:cNvPr>
          <p:cNvSpPr>
            <a:spLocks noGrp="1"/>
          </p:cNvSpPr>
          <p:nvPr>
            <p:ph idx="1"/>
          </p:nvPr>
        </p:nvSpPr>
        <p:spPr>
          <a:xfrm>
            <a:off x="5183188" y="2049462"/>
            <a:ext cx="6172200"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F83EB503-779B-49E1-A0DD-5EDFA7B4AEA7}"/>
              </a:ext>
            </a:extLst>
          </p:cNvPr>
          <p:cNvSpPr>
            <a:spLocks noGrp="1"/>
          </p:cNvSpPr>
          <p:nvPr>
            <p:ph type="body" sz="half" idx="2"/>
          </p:nvPr>
        </p:nvSpPr>
        <p:spPr>
          <a:xfrm>
            <a:off x="839788" y="3091542"/>
            <a:ext cx="3932237" cy="27774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310484-9894-457F-B1B6-714CA753805A}"/>
              </a:ext>
            </a:extLst>
          </p:cNvPr>
          <p:cNvSpPr>
            <a:spLocks noGrp="1"/>
          </p:cNvSpPr>
          <p:nvPr>
            <p:ph type="dt" sz="half" idx="10"/>
          </p:nvPr>
        </p:nvSpPr>
        <p:spPr/>
        <p:txBody>
          <a:bodyPr/>
          <a:lstStyle/>
          <a:p>
            <a:fld id="{A72BC15C-1026-434C-BDA9-80E54891BAFF}" type="datetimeFigureOut">
              <a:rPr lang="fi-FI" smtClean="0"/>
              <a:t>18.7.2022</a:t>
            </a:fld>
            <a:endParaRPr lang="fi-FI"/>
          </a:p>
        </p:txBody>
      </p:sp>
      <p:sp>
        <p:nvSpPr>
          <p:cNvPr id="6" name="Footer Placeholder 5">
            <a:extLst>
              <a:ext uri="{FF2B5EF4-FFF2-40B4-BE49-F238E27FC236}">
                <a16:creationId xmlns:a16="http://schemas.microsoft.com/office/drawing/2014/main" id="{CD649D4B-9895-4034-A384-13B92E324759}"/>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63482AE-C3A0-47E3-9631-60C7FA0E7B70}"/>
              </a:ext>
            </a:extLst>
          </p:cNvPr>
          <p:cNvSpPr>
            <a:spLocks noGrp="1"/>
          </p:cNvSpPr>
          <p:nvPr>
            <p:ph type="sldNum" sz="quarter" idx="12"/>
          </p:nvPr>
        </p:nvSpPr>
        <p:spPr/>
        <p:txBody>
          <a:bodyPr/>
          <a:lstStyle/>
          <a:p>
            <a:fld id="{1A4E49D6-5670-4A12-B2CD-5AB5BC288031}" type="slidenum">
              <a:rPr lang="fi-FI" smtClean="0"/>
              <a:t>‹N›</a:t>
            </a:fld>
            <a:endParaRPr lang="fi-FI"/>
          </a:p>
        </p:txBody>
      </p:sp>
    </p:spTree>
    <p:extLst>
      <p:ext uri="{BB962C8B-B14F-4D97-AF65-F5344CB8AC3E}">
        <p14:creationId xmlns:p14="http://schemas.microsoft.com/office/powerpoint/2010/main" val="3974102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34080-6815-42DA-AE33-F747E1120027}"/>
              </a:ext>
            </a:extLst>
          </p:cNvPr>
          <p:cNvSpPr>
            <a:spLocks noGrp="1"/>
          </p:cNvSpPr>
          <p:nvPr>
            <p:ph type="title"/>
          </p:nvPr>
        </p:nvSpPr>
        <p:spPr>
          <a:xfrm>
            <a:off x="839788" y="1600200"/>
            <a:ext cx="3932237" cy="1600200"/>
          </a:xfrm>
        </p:spPr>
        <p:txBody>
          <a:bodyPr anchor="b"/>
          <a:lstStyle>
            <a:lvl1pPr>
              <a:defRPr sz="3200"/>
            </a:lvl1pPr>
          </a:lstStyle>
          <a:p>
            <a:r>
              <a:rPr lang="en-US"/>
              <a:t>Click to edit Master title style</a:t>
            </a:r>
            <a:endParaRPr lang="fi-FI"/>
          </a:p>
        </p:txBody>
      </p:sp>
      <p:sp>
        <p:nvSpPr>
          <p:cNvPr id="3" name="Picture Placeholder 2">
            <a:extLst>
              <a:ext uri="{FF2B5EF4-FFF2-40B4-BE49-F238E27FC236}">
                <a16:creationId xmlns:a16="http://schemas.microsoft.com/office/drawing/2014/main" id="{3A0186D6-926F-47FD-A1AF-B4F89A53809D}"/>
              </a:ext>
            </a:extLst>
          </p:cNvPr>
          <p:cNvSpPr>
            <a:spLocks noGrp="1"/>
          </p:cNvSpPr>
          <p:nvPr>
            <p:ph type="pic" idx="1"/>
          </p:nvPr>
        </p:nvSpPr>
        <p:spPr>
          <a:xfrm>
            <a:off x="5183188" y="1611086"/>
            <a:ext cx="6172200" cy="42499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a:extLst>
              <a:ext uri="{FF2B5EF4-FFF2-40B4-BE49-F238E27FC236}">
                <a16:creationId xmlns:a16="http://schemas.microsoft.com/office/drawing/2014/main" id="{98908664-B72F-4E37-986B-E42478AD3CDA}"/>
              </a:ext>
            </a:extLst>
          </p:cNvPr>
          <p:cNvSpPr>
            <a:spLocks noGrp="1"/>
          </p:cNvSpPr>
          <p:nvPr>
            <p:ph type="body" sz="half" idx="2"/>
          </p:nvPr>
        </p:nvSpPr>
        <p:spPr>
          <a:xfrm>
            <a:off x="839788" y="3243942"/>
            <a:ext cx="3932237" cy="26250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886227-471D-40AB-A33C-814A2D7C58F7}"/>
              </a:ext>
            </a:extLst>
          </p:cNvPr>
          <p:cNvSpPr>
            <a:spLocks noGrp="1"/>
          </p:cNvSpPr>
          <p:nvPr>
            <p:ph type="dt" sz="half" idx="10"/>
          </p:nvPr>
        </p:nvSpPr>
        <p:spPr/>
        <p:txBody>
          <a:bodyPr/>
          <a:lstStyle/>
          <a:p>
            <a:fld id="{A72BC15C-1026-434C-BDA9-80E54891BAFF}" type="datetimeFigureOut">
              <a:rPr lang="fi-FI" smtClean="0"/>
              <a:t>18.7.2022</a:t>
            </a:fld>
            <a:endParaRPr lang="fi-FI"/>
          </a:p>
        </p:txBody>
      </p:sp>
      <p:sp>
        <p:nvSpPr>
          <p:cNvPr id="6" name="Footer Placeholder 5">
            <a:extLst>
              <a:ext uri="{FF2B5EF4-FFF2-40B4-BE49-F238E27FC236}">
                <a16:creationId xmlns:a16="http://schemas.microsoft.com/office/drawing/2014/main" id="{C5697549-51B3-49A9-B8D7-A91121CFE2F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F75D48E5-8370-4415-B03A-66F440C7F70D}"/>
              </a:ext>
            </a:extLst>
          </p:cNvPr>
          <p:cNvSpPr>
            <a:spLocks noGrp="1"/>
          </p:cNvSpPr>
          <p:nvPr>
            <p:ph type="sldNum" sz="quarter" idx="12"/>
          </p:nvPr>
        </p:nvSpPr>
        <p:spPr/>
        <p:txBody>
          <a:bodyPr/>
          <a:lstStyle/>
          <a:p>
            <a:fld id="{1A4E49D6-5670-4A12-B2CD-5AB5BC288031}" type="slidenum">
              <a:rPr lang="fi-FI" smtClean="0"/>
              <a:t>‹N›</a:t>
            </a:fld>
            <a:endParaRPr lang="fi-FI"/>
          </a:p>
        </p:txBody>
      </p:sp>
    </p:spTree>
    <p:extLst>
      <p:ext uri="{BB962C8B-B14F-4D97-AF65-F5344CB8AC3E}">
        <p14:creationId xmlns:p14="http://schemas.microsoft.com/office/powerpoint/2010/main" val="1579090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00C508-D871-4B24-8066-2DA8F867E61C}"/>
              </a:ext>
            </a:extLst>
          </p:cNvPr>
          <p:cNvSpPr>
            <a:spLocks noGrp="1"/>
          </p:cNvSpPr>
          <p:nvPr>
            <p:ph type="title"/>
          </p:nvPr>
        </p:nvSpPr>
        <p:spPr>
          <a:xfrm>
            <a:off x="838200" y="1468710"/>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982DFD21-B357-4C36-B2D6-64E5A2FF6EAF}"/>
              </a:ext>
            </a:extLst>
          </p:cNvPr>
          <p:cNvSpPr>
            <a:spLocks noGrp="1"/>
          </p:cNvSpPr>
          <p:nvPr>
            <p:ph type="body" idx="1"/>
          </p:nvPr>
        </p:nvSpPr>
        <p:spPr>
          <a:xfrm>
            <a:off x="838200" y="2806261"/>
            <a:ext cx="10515600" cy="3370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CB4AE6B1-B209-4782-812E-D1F715C7B5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2BC15C-1026-434C-BDA9-80E54891BAFF}" type="datetimeFigureOut">
              <a:rPr lang="fi-FI" smtClean="0"/>
              <a:t>18.7.2022</a:t>
            </a:fld>
            <a:endParaRPr lang="fi-FI"/>
          </a:p>
        </p:txBody>
      </p:sp>
      <p:sp>
        <p:nvSpPr>
          <p:cNvPr id="5" name="Footer Placeholder 4">
            <a:extLst>
              <a:ext uri="{FF2B5EF4-FFF2-40B4-BE49-F238E27FC236}">
                <a16:creationId xmlns:a16="http://schemas.microsoft.com/office/drawing/2014/main" id="{137DECAB-405B-4D01-9648-4997302C01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a:extLst>
              <a:ext uri="{FF2B5EF4-FFF2-40B4-BE49-F238E27FC236}">
                <a16:creationId xmlns:a16="http://schemas.microsoft.com/office/drawing/2014/main" id="{627DCCC2-10A4-492F-8355-6759956457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E49D6-5670-4A12-B2CD-5AB5BC288031}" type="slidenum">
              <a:rPr lang="fi-FI" smtClean="0"/>
              <a:t>‹N›</a:t>
            </a:fld>
            <a:endParaRPr lang="fi-FI"/>
          </a:p>
        </p:txBody>
      </p:sp>
      <p:pic>
        <p:nvPicPr>
          <p:cNvPr id="8" name="Picture 7" descr="Erasmus+ KA logo">
            <a:extLst>
              <a:ext uri="{FF2B5EF4-FFF2-40B4-BE49-F238E27FC236}">
                <a16:creationId xmlns:a16="http://schemas.microsoft.com/office/drawing/2014/main" id="{E7E1D82A-7552-4CAB-BFCE-912079D3D72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18256"/>
            <a:ext cx="6456819" cy="1325563"/>
          </a:xfrm>
          <a:prstGeom prst="rect">
            <a:avLst/>
          </a:prstGeom>
        </p:spPr>
      </p:pic>
      <p:pic>
        <p:nvPicPr>
          <p:cNvPr id="10" name="Picture 9" descr="PackAll logo w text">
            <a:extLst>
              <a:ext uri="{FF2B5EF4-FFF2-40B4-BE49-F238E27FC236}">
                <a16:creationId xmlns:a16="http://schemas.microsoft.com/office/drawing/2014/main" id="{0E1CB372-17FE-4540-A903-0C1E47D2D4D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891960" y="167648"/>
            <a:ext cx="2981727" cy="1026779"/>
          </a:xfrm>
          <a:prstGeom prst="rect">
            <a:avLst/>
          </a:prstGeom>
        </p:spPr>
      </p:pic>
    </p:spTree>
    <p:extLst>
      <p:ext uri="{BB962C8B-B14F-4D97-AF65-F5344CB8AC3E}">
        <p14:creationId xmlns:p14="http://schemas.microsoft.com/office/powerpoint/2010/main" val="30241832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descr="A cartoon showing the sequential order of the course outline and main contents.">
            <a:extLst>
              <a:ext uri="{FF2B5EF4-FFF2-40B4-BE49-F238E27FC236}">
                <a16:creationId xmlns:a16="http://schemas.microsoft.com/office/drawing/2014/main" id="{89E892A5-2025-4393-93C7-DC8AA7007A3F}"/>
              </a:ext>
            </a:extLst>
          </p:cNvPr>
          <p:cNvGrpSpPr/>
          <p:nvPr/>
        </p:nvGrpSpPr>
        <p:grpSpPr>
          <a:xfrm>
            <a:off x="1964270" y="1367654"/>
            <a:ext cx="8879556" cy="5325758"/>
            <a:chOff x="2265421" y="2046897"/>
            <a:chExt cx="8049088" cy="3800104"/>
          </a:xfrm>
        </p:grpSpPr>
        <p:grpSp>
          <p:nvGrpSpPr>
            <p:cNvPr id="20" name="Group 19">
              <a:extLst>
                <a:ext uri="{FF2B5EF4-FFF2-40B4-BE49-F238E27FC236}">
                  <a16:creationId xmlns:a16="http://schemas.microsoft.com/office/drawing/2014/main" id="{365981B4-F5AB-4D39-B68C-014E9A01BC1A}"/>
                </a:ext>
              </a:extLst>
            </p:cNvPr>
            <p:cNvGrpSpPr/>
            <p:nvPr/>
          </p:nvGrpSpPr>
          <p:grpSpPr>
            <a:xfrm>
              <a:off x="2265421" y="2046897"/>
              <a:ext cx="7762821" cy="2980367"/>
              <a:chOff x="2265421" y="2046897"/>
              <a:chExt cx="7762821" cy="2980367"/>
            </a:xfrm>
          </p:grpSpPr>
          <p:sp>
            <p:nvSpPr>
              <p:cNvPr id="11" name="Arrow: Chevron 10">
                <a:extLst>
                  <a:ext uri="{FF2B5EF4-FFF2-40B4-BE49-F238E27FC236}">
                    <a16:creationId xmlns:a16="http://schemas.microsoft.com/office/drawing/2014/main" id="{ED858DB1-7E66-4C8E-9DD0-8B81C113CEBE}"/>
                  </a:ext>
                </a:extLst>
              </p:cNvPr>
              <p:cNvSpPr/>
              <p:nvPr/>
            </p:nvSpPr>
            <p:spPr>
              <a:xfrm>
                <a:off x="2265421" y="2061364"/>
                <a:ext cx="2617918" cy="1031546"/>
              </a:xfrm>
              <a:prstGeom prst="chevron">
                <a:avLst>
                  <a:gd name="adj" fmla="val 4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lvl="0">
                  <a:defRPr/>
                </a:pPr>
                <a:r>
                  <a:rPr lang="it-IT" dirty="0">
                    <a:solidFill>
                      <a:prstClr val="white"/>
                    </a:solidFill>
                  </a:rPr>
                  <a:t>Introduzione, formazione di gruppo e conoscenza del proprio ruolo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Arrow: Chevron 12">
                <a:extLst>
                  <a:ext uri="{FF2B5EF4-FFF2-40B4-BE49-F238E27FC236}">
                    <a16:creationId xmlns:a16="http://schemas.microsoft.com/office/drawing/2014/main" id="{6A6845FA-E852-4228-8BA6-44EBC0086DE3}"/>
                  </a:ext>
                </a:extLst>
              </p:cNvPr>
              <p:cNvSpPr/>
              <p:nvPr/>
            </p:nvSpPr>
            <p:spPr>
              <a:xfrm>
                <a:off x="4853118" y="2046897"/>
                <a:ext cx="2620922" cy="1060480"/>
              </a:xfrm>
              <a:prstGeom prst="chevron">
                <a:avLst>
                  <a:gd name="adj" fmla="val 4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lvl="0">
                  <a:defRPr/>
                </a:pPr>
                <a:r>
                  <a:rPr lang="it-IT">
                    <a:solidFill>
                      <a:prstClr val="white"/>
                    </a:solidFill>
                  </a:rPr>
                  <a:t>
 Approfondire la comprensione del caso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Arrow: Chevron 14">
                <a:extLst>
                  <a:ext uri="{FF2B5EF4-FFF2-40B4-BE49-F238E27FC236}">
                    <a16:creationId xmlns:a16="http://schemas.microsoft.com/office/drawing/2014/main" id="{C7C42EF4-3D4C-4841-9968-7C1102D6FDE7}"/>
                  </a:ext>
                </a:extLst>
              </p:cNvPr>
              <p:cNvSpPr/>
              <p:nvPr/>
            </p:nvSpPr>
            <p:spPr>
              <a:xfrm>
                <a:off x="7443820" y="2063305"/>
                <a:ext cx="2584422" cy="936941"/>
              </a:xfrm>
              <a:prstGeom prst="chevron">
                <a:avLst>
                  <a:gd name="adj" fmla="val 4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lvl="0">
                  <a:defRPr/>
                </a:pPr>
                <a:r>
                  <a:rPr lang="en-GB">
                    <a:solidFill>
                      <a:prstClr val="white"/>
                    </a:solidFill>
                  </a:rPr>
                  <a:t>
Stakeholder e cittadini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Arrow: Chevron 16">
                <a:extLst>
                  <a:ext uri="{FF2B5EF4-FFF2-40B4-BE49-F238E27FC236}">
                    <a16:creationId xmlns:a16="http://schemas.microsoft.com/office/drawing/2014/main" id="{CD27CB9E-EEE2-49F0-8CE9-DA8E99738E74}"/>
                  </a:ext>
                </a:extLst>
              </p:cNvPr>
              <p:cNvSpPr/>
              <p:nvPr/>
            </p:nvSpPr>
            <p:spPr>
              <a:xfrm>
                <a:off x="2521284" y="4119104"/>
                <a:ext cx="2617918" cy="908160"/>
              </a:xfrm>
              <a:prstGeom prst="chevron">
                <a:avLst>
                  <a:gd name="adj" fmla="val 4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lvl="0">
                  <a:defRPr/>
                </a:pPr>
                <a:r>
                  <a:rPr lang="it-IT" dirty="0">
                    <a:solidFill>
                      <a:prstClr val="white"/>
                    </a:solidFill>
                  </a:rPr>
                  <a:t>Presenta le tue opinioni in una tavola rotonda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8" name="Freeform: Shape 17">
              <a:extLst>
                <a:ext uri="{FF2B5EF4-FFF2-40B4-BE49-F238E27FC236}">
                  <a16:creationId xmlns:a16="http://schemas.microsoft.com/office/drawing/2014/main" id="{1D500D77-FF30-4A86-8356-0EF60072844D}"/>
                </a:ext>
              </a:extLst>
            </p:cNvPr>
            <p:cNvSpPr/>
            <p:nvPr/>
          </p:nvSpPr>
          <p:spPr>
            <a:xfrm>
              <a:off x="8232529" y="4311571"/>
              <a:ext cx="2081980" cy="1535430"/>
            </a:xfrm>
            <a:custGeom>
              <a:avLst/>
              <a:gdLst>
                <a:gd name="connsiteX0" fmla="*/ 0 w 1511141"/>
                <a:gd name="connsiteY0" fmla="*/ 69075 h 690750"/>
                <a:gd name="connsiteX1" fmla="*/ 69075 w 1511141"/>
                <a:gd name="connsiteY1" fmla="*/ 0 h 690750"/>
                <a:gd name="connsiteX2" fmla="*/ 1442066 w 1511141"/>
                <a:gd name="connsiteY2" fmla="*/ 0 h 690750"/>
                <a:gd name="connsiteX3" fmla="*/ 1511141 w 1511141"/>
                <a:gd name="connsiteY3" fmla="*/ 69075 h 690750"/>
                <a:gd name="connsiteX4" fmla="*/ 1511141 w 1511141"/>
                <a:gd name="connsiteY4" fmla="*/ 621675 h 690750"/>
                <a:gd name="connsiteX5" fmla="*/ 1442066 w 1511141"/>
                <a:gd name="connsiteY5" fmla="*/ 690750 h 690750"/>
                <a:gd name="connsiteX6" fmla="*/ 69075 w 1511141"/>
                <a:gd name="connsiteY6" fmla="*/ 690750 h 690750"/>
                <a:gd name="connsiteX7" fmla="*/ 0 w 1511141"/>
                <a:gd name="connsiteY7" fmla="*/ 621675 h 690750"/>
                <a:gd name="connsiteX8" fmla="*/ 0 w 1511141"/>
                <a:gd name="connsiteY8" fmla="*/ 69075 h 6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141" h="690750">
                  <a:moveTo>
                    <a:pt x="0" y="69075"/>
                  </a:moveTo>
                  <a:cubicBezTo>
                    <a:pt x="0" y="30926"/>
                    <a:pt x="30926" y="0"/>
                    <a:pt x="69075" y="0"/>
                  </a:cubicBezTo>
                  <a:lnTo>
                    <a:pt x="1442066" y="0"/>
                  </a:lnTo>
                  <a:cubicBezTo>
                    <a:pt x="1480215" y="0"/>
                    <a:pt x="1511141" y="30926"/>
                    <a:pt x="1511141" y="69075"/>
                  </a:cubicBezTo>
                  <a:lnTo>
                    <a:pt x="1511141" y="621675"/>
                  </a:lnTo>
                  <a:cubicBezTo>
                    <a:pt x="1511141" y="659824"/>
                    <a:pt x="1480215" y="690750"/>
                    <a:pt x="1442066" y="690750"/>
                  </a:cubicBezTo>
                  <a:lnTo>
                    <a:pt x="69075" y="690750"/>
                  </a:lnTo>
                  <a:cubicBezTo>
                    <a:pt x="30926" y="690750"/>
                    <a:pt x="0" y="659824"/>
                    <a:pt x="0" y="621675"/>
                  </a:cubicBezTo>
                  <a:lnTo>
                    <a:pt x="0" y="6907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0" tIns="108000" rIns="108000" bIns="108000" numCol="1" spcCol="1270" anchor="t" anchorCtr="0">
              <a:noAutofit/>
            </a:bodyPr>
            <a:lstStyle/>
            <a:p>
              <a:pPr lvl="0" defTabSz="1022350">
                <a:lnSpc>
                  <a:spcPct val="90000"/>
                </a:lnSpc>
                <a:spcBef>
                  <a:spcPct val="0"/>
                </a:spcBef>
                <a:spcAft>
                  <a:spcPct val="35000"/>
                </a:spcAft>
                <a:defRPr/>
              </a:pPr>
              <a:r>
                <a:rPr lang="it-IT" sz="1600" b="1" dirty="0">
                  <a:solidFill>
                    <a:prstClr val="black">
                      <a:hueOff val="0"/>
                      <a:satOff val="0"/>
                      <a:lumOff val="0"/>
                      <a:alphaOff val="0"/>
                    </a:prstClr>
                  </a:solidFill>
                  <a:cs typeface="Arial" panose="020B0604020202020204"/>
                </a:rPr>
                <a:t>Come gruppo
</a:t>
              </a:r>
              <a:r>
                <a:rPr lang="it-IT" sz="1600" dirty="0">
                  <a:solidFill>
                    <a:prstClr val="black">
                      <a:hueOff val="0"/>
                      <a:satOff val="0"/>
                      <a:lumOff val="0"/>
                      <a:alphaOff val="0"/>
                    </a:prstClr>
                  </a:solidFill>
                  <a:cs typeface="Arial" panose="020B0604020202020204"/>
                </a:rPr>
                <a:t>Dare feedback ad altri gruppi
Fai un'autovalutazione </a:t>
              </a:r>
              <a:r>
                <a:rPr lang="it-IT" sz="1600" b="1" dirty="0">
                  <a:solidFill>
                    <a:prstClr val="black">
                      <a:hueOff val="0"/>
                      <a:satOff val="0"/>
                      <a:lumOff val="0"/>
                      <a:alphaOff val="0"/>
                    </a:prstClr>
                  </a:solidFill>
                  <a:cs typeface="Arial" panose="020B0604020202020204"/>
                </a:rPr>
                <a:t>individuale</a:t>
              </a:r>
              <a:r>
                <a:rPr lang="it-IT" sz="1600" dirty="0">
                  <a:solidFill>
                    <a:prstClr val="black">
                      <a:hueOff val="0"/>
                      <a:satOff val="0"/>
                      <a:lumOff val="0"/>
                      <a:alphaOff val="0"/>
                    </a:prstClr>
                  </a:solidFill>
                  <a:cs typeface="Arial" panose="020B0604020202020204"/>
                </a:rPr>
                <a:t> del tuo apprendimento e restituiscilo all'insegnante</a:t>
              </a:r>
              <a:r>
                <a:rPr lang="it-IT" sz="1600" b="1" dirty="0">
                  <a:solidFill>
                    <a:prstClr val="black">
                      <a:hueOff val="0"/>
                      <a:satOff val="0"/>
                      <a:lumOff val="0"/>
                      <a:alphaOff val="0"/>
                    </a:prstClr>
                  </a:solidFill>
                  <a:cs typeface="Arial" panose="020B0604020202020204"/>
                </a:rPr>
                <a:t>
</a:t>
              </a:r>
              <a:endParaRPr kumimoji="0" lang="en-GB"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Arial" panose="020B0604020202020204"/>
              </a:endParaRPr>
            </a:p>
          </p:txBody>
        </p:sp>
        <p:sp>
          <p:nvSpPr>
            <p:cNvPr id="16" name="Freeform: Shape 15">
              <a:extLst>
                <a:ext uri="{FF2B5EF4-FFF2-40B4-BE49-F238E27FC236}">
                  <a16:creationId xmlns:a16="http://schemas.microsoft.com/office/drawing/2014/main" id="{99FFE5CB-D206-42D1-85F7-26D1FA6DE003}"/>
                </a:ext>
              </a:extLst>
            </p:cNvPr>
            <p:cNvSpPr/>
            <p:nvPr/>
          </p:nvSpPr>
          <p:spPr>
            <a:xfrm>
              <a:off x="8351518" y="3000247"/>
              <a:ext cx="1962991" cy="1020529"/>
            </a:xfrm>
            <a:custGeom>
              <a:avLst/>
              <a:gdLst>
                <a:gd name="connsiteX0" fmla="*/ 0 w 1511141"/>
                <a:gd name="connsiteY0" fmla="*/ 69075 h 690750"/>
                <a:gd name="connsiteX1" fmla="*/ 69075 w 1511141"/>
                <a:gd name="connsiteY1" fmla="*/ 0 h 690750"/>
                <a:gd name="connsiteX2" fmla="*/ 1442066 w 1511141"/>
                <a:gd name="connsiteY2" fmla="*/ 0 h 690750"/>
                <a:gd name="connsiteX3" fmla="*/ 1511141 w 1511141"/>
                <a:gd name="connsiteY3" fmla="*/ 69075 h 690750"/>
                <a:gd name="connsiteX4" fmla="*/ 1511141 w 1511141"/>
                <a:gd name="connsiteY4" fmla="*/ 621675 h 690750"/>
                <a:gd name="connsiteX5" fmla="*/ 1442066 w 1511141"/>
                <a:gd name="connsiteY5" fmla="*/ 690750 h 690750"/>
                <a:gd name="connsiteX6" fmla="*/ 69075 w 1511141"/>
                <a:gd name="connsiteY6" fmla="*/ 690750 h 690750"/>
                <a:gd name="connsiteX7" fmla="*/ 0 w 1511141"/>
                <a:gd name="connsiteY7" fmla="*/ 621675 h 690750"/>
                <a:gd name="connsiteX8" fmla="*/ 0 w 1511141"/>
                <a:gd name="connsiteY8" fmla="*/ 69075 h 6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141" h="690750">
                  <a:moveTo>
                    <a:pt x="0" y="69075"/>
                  </a:moveTo>
                  <a:cubicBezTo>
                    <a:pt x="0" y="30926"/>
                    <a:pt x="30926" y="0"/>
                    <a:pt x="69075" y="0"/>
                  </a:cubicBezTo>
                  <a:lnTo>
                    <a:pt x="1442066" y="0"/>
                  </a:lnTo>
                  <a:cubicBezTo>
                    <a:pt x="1480215" y="0"/>
                    <a:pt x="1511141" y="30926"/>
                    <a:pt x="1511141" y="69075"/>
                  </a:cubicBezTo>
                  <a:lnTo>
                    <a:pt x="1511141" y="621675"/>
                  </a:lnTo>
                  <a:cubicBezTo>
                    <a:pt x="1511141" y="659824"/>
                    <a:pt x="1480215" y="690750"/>
                    <a:pt x="1442066" y="690750"/>
                  </a:cubicBezTo>
                  <a:lnTo>
                    <a:pt x="69075" y="690750"/>
                  </a:lnTo>
                  <a:cubicBezTo>
                    <a:pt x="30926" y="690750"/>
                    <a:pt x="0" y="659824"/>
                    <a:pt x="0" y="621675"/>
                  </a:cubicBezTo>
                  <a:lnTo>
                    <a:pt x="0" y="6907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0" tIns="108000" rIns="108000" bIns="108000" numCol="1" spcCol="1270" anchor="t" anchorCtr="0">
              <a:noAutofit/>
            </a:bodyPr>
            <a:lstStyle/>
            <a:p>
              <a:pPr lvl="0" defTabSz="1022350">
                <a:lnSpc>
                  <a:spcPct val="90000"/>
                </a:lnSpc>
                <a:spcBef>
                  <a:spcPct val="0"/>
                </a:spcBef>
                <a:defRPr/>
              </a:pPr>
              <a:r>
                <a:rPr lang="it-IT" sz="1400" dirty="0">
                  <a:solidFill>
                    <a:prstClr val="black">
                      <a:hueOff val="0"/>
                      <a:satOff val="0"/>
                      <a:lumOff val="0"/>
                      <a:alphaOff val="0"/>
                    </a:prstClr>
                  </a:solidFill>
                  <a:cs typeface="Arial"/>
                </a:rPr>
                <a:t>ATTIVITÀ 3 
come un gruppo abbozza una campagna per fare pressione sui decisori e attivare i cittadini.
</a:t>
              </a:r>
              <a:endParaRPr kumimoji="0" lang="en-GB"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Arial"/>
              </a:endParaRPr>
            </a:p>
          </p:txBody>
        </p:sp>
        <p:sp>
          <p:nvSpPr>
            <p:cNvPr id="14" name="Freeform: Shape 13">
              <a:extLst>
                <a:ext uri="{FF2B5EF4-FFF2-40B4-BE49-F238E27FC236}">
                  <a16:creationId xmlns:a16="http://schemas.microsoft.com/office/drawing/2014/main" id="{644B640C-3BDC-45A7-8A1C-017031886D18}"/>
                </a:ext>
              </a:extLst>
            </p:cNvPr>
            <p:cNvSpPr/>
            <p:nvPr/>
          </p:nvSpPr>
          <p:spPr>
            <a:xfrm>
              <a:off x="5832037" y="3000246"/>
              <a:ext cx="2081980" cy="1014175"/>
            </a:xfrm>
            <a:custGeom>
              <a:avLst/>
              <a:gdLst>
                <a:gd name="connsiteX0" fmla="*/ 0 w 1511141"/>
                <a:gd name="connsiteY0" fmla="*/ 69075 h 690750"/>
                <a:gd name="connsiteX1" fmla="*/ 69075 w 1511141"/>
                <a:gd name="connsiteY1" fmla="*/ 0 h 690750"/>
                <a:gd name="connsiteX2" fmla="*/ 1442066 w 1511141"/>
                <a:gd name="connsiteY2" fmla="*/ 0 h 690750"/>
                <a:gd name="connsiteX3" fmla="*/ 1511141 w 1511141"/>
                <a:gd name="connsiteY3" fmla="*/ 69075 h 690750"/>
                <a:gd name="connsiteX4" fmla="*/ 1511141 w 1511141"/>
                <a:gd name="connsiteY4" fmla="*/ 621675 h 690750"/>
                <a:gd name="connsiteX5" fmla="*/ 1442066 w 1511141"/>
                <a:gd name="connsiteY5" fmla="*/ 690750 h 690750"/>
                <a:gd name="connsiteX6" fmla="*/ 69075 w 1511141"/>
                <a:gd name="connsiteY6" fmla="*/ 690750 h 690750"/>
                <a:gd name="connsiteX7" fmla="*/ 0 w 1511141"/>
                <a:gd name="connsiteY7" fmla="*/ 621675 h 690750"/>
                <a:gd name="connsiteX8" fmla="*/ 0 w 1511141"/>
                <a:gd name="connsiteY8" fmla="*/ 69075 h 6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141" h="690750">
                  <a:moveTo>
                    <a:pt x="0" y="69075"/>
                  </a:moveTo>
                  <a:cubicBezTo>
                    <a:pt x="0" y="30926"/>
                    <a:pt x="30926" y="0"/>
                    <a:pt x="69075" y="0"/>
                  </a:cubicBezTo>
                  <a:lnTo>
                    <a:pt x="1442066" y="0"/>
                  </a:lnTo>
                  <a:cubicBezTo>
                    <a:pt x="1480215" y="0"/>
                    <a:pt x="1511141" y="30926"/>
                    <a:pt x="1511141" y="69075"/>
                  </a:cubicBezTo>
                  <a:lnTo>
                    <a:pt x="1511141" y="621675"/>
                  </a:lnTo>
                  <a:cubicBezTo>
                    <a:pt x="1511141" y="659824"/>
                    <a:pt x="1480215" y="690750"/>
                    <a:pt x="1442066" y="690750"/>
                  </a:cubicBezTo>
                  <a:lnTo>
                    <a:pt x="69075" y="690750"/>
                  </a:lnTo>
                  <a:cubicBezTo>
                    <a:pt x="30926" y="690750"/>
                    <a:pt x="0" y="659824"/>
                    <a:pt x="0" y="621675"/>
                  </a:cubicBezTo>
                  <a:lnTo>
                    <a:pt x="0" y="6907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0" tIns="108000" rIns="108000" bIns="108000" numCol="1" spcCol="1270" anchor="t" anchorCtr="0">
              <a:noAutofit/>
            </a:bodyPr>
            <a:lstStyle/>
            <a:p>
              <a:pPr lvl="0" defTabSz="1022350">
                <a:lnSpc>
                  <a:spcPct val="90000"/>
                </a:lnSpc>
                <a:spcBef>
                  <a:spcPct val="0"/>
                </a:spcBef>
                <a:defRPr/>
              </a:pPr>
              <a:r>
                <a:rPr lang="it-IT" sz="1400" dirty="0">
                  <a:solidFill>
                    <a:prstClr val="black">
                      <a:hueOff val="0"/>
                      <a:satOff val="0"/>
                      <a:lumOff val="0"/>
                      <a:alphaOff val="0"/>
                    </a:prstClr>
                  </a:solidFill>
                  <a:cs typeface="Arial"/>
                </a:rPr>
                <a:t>ATTIVITÀ 2
Come gruppo, fai un'analisi SWOT del caso del gioco di ruolo dal punto di vista del tuo ruolo
</a:t>
              </a:r>
              <a:endParaRPr kumimoji="0" lang="en-GB"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Arial"/>
              </a:endParaRPr>
            </a:p>
          </p:txBody>
        </p:sp>
        <p:sp>
          <p:nvSpPr>
            <p:cNvPr id="12" name="Freeform: Shape 11">
              <a:extLst>
                <a:ext uri="{FF2B5EF4-FFF2-40B4-BE49-F238E27FC236}">
                  <a16:creationId xmlns:a16="http://schemas.microsoft.com/office/drawing/2014/main" id="{23BA6C03-953E-4671-A4B1-CE4677A166D8}"/>
                </a:ext>
              </a:extLst>
            </p:cNvPr>
            <p:cNvSpPr/>
            <p:nvPr/>
          </p:nvSpPr>
          <p:spPr>
            <a:xfrm>
              <a:off x="3459291" y="3060951"/>
              <a:ext cx="1962991" cy="1014175"/>
            </a:xfrm>
            <a:custGeom>
              <a:avLst/>
              <a:gdLst>
                <a:gd name="connsiteX0" fmla="*/ 0 w 1511141"/>
                <a:gd name="connsiteY0" fmla="*/ 69075 h 690750"/>
                <a:gd name="connsiteX1" fmla="*/ 69075 w 1511141"/>
                <a:gd name="connsiteY1" fmla="*/ 0 h 690750"/>
                <a:gd name="connsiteX2" fmla="*/ 1442066 w 1511141"/>
                <a:gd name="connsiteY2" fmla="*/ 0 h 690750"/>
                <a:gd name="connsiteX3" fmla="*/ 1511141 w 1511141"/>
                <a:gd name="connsiteY3" fmla="*/ 69075 h 690750"/>
                <a:gd name="connsiteX4" fmla="*/ 1511141 w 1511141"/>
                <a:gd name="connsiteY4" fmla="*/ 621675 h 690750"/>
                <a:gd name="connsiteX5" fmla="*/ 1442066 w 1511141"/>
                <a:gd name="connsiteY5" fmla="*/ 690750 h 690750"/>
                <a:gd name="connsiteX6" fmla="*/ 69075 w 1511141"/>
                <a:gd name="connsiteY6" fmla="*/ 690750 h 690750"/>
                <a:gd name="connsiteX7" fmla="*/ 0 w 1511141"/>
                <a:gd name="connsiteY7" fmla="*/ 621675 h 690750"/>
                <a:gd name="connsiteX8" fmla="*/ 0 w 1511141"/>
                <a:gd name="connsiteY8" fmla="*/ 69075 h 6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141" h="690750">
                  <a:moveTo>
                    <a:pt x="0" y="69075"/>
                  </a:moveTo>
                  <a:cubicBezTo>
                    <a:pt x="0" y="30926"/>
                    <a:pt x="30926" y="0"/>
                    <a:pt x="69075" y="0"/>
                  </a:cubicBezTo>
                  <a:lnTo>
                    <a:pt x="1442066" y="0"/>
                  </a:lnTo>
                  <a:cubicBezTo>
                    <a:pt x="1480215" y="0"/>
                    <a:pt x="1511141" y="30926"/>
                    <a:pt x="1511141" y="69075"/>
                  </a:cubicBezTo>
                  <a:lnTo>
                    <a:pt x="1511141" y="621675"/>
                  </a:lnTo>
                  <a:cubicBezTo>
                    <a:pt x="1511141" y="659824"/>
                    <a:pt x="1480215" y="690750"/>
                    <a:pt x="1442066" y="690750"/>
                  </a:cubicBezTo>
                  <a:lnTo>
                    <a:pt x="69075" y="690750"/>
                  </a:lnTo>
                  <a:cubicBezTo>
                    <a:pt x="30926" y="690750"/>
                    <a:pt x="0" y="659824"/>
                    <a:pt x="0" y="621675"/>
                  </a:cubicBezTo>
                  <a:lnTo>
                    <a:pt x="0" y="6907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0" tIns="108000" rIns="108000" bIns="108000" numCol="1" spcCol="1270" anchor="t" anchorCtr="0">
              <a:noAutofit/>
            </a:bodyPr>
            <a:lstStyle/>
            <a:p>
              <a:pPr lvl="0" defTabSz="1022350">
                <a:lnSpc>
                  <a:spcPct val="90000"/>
                </a:lnSpc>
                <a:spcBef>
                  <a:spcPct val="0"/>
                </a:spcBef>
                <a:defRPr/>
              </a:pPr>
              <a:r>
                <a:rPr lang="it-IT" sz="1400" dirty="0">
                  <a:solidFill>
                    <a:prstClr val="black">
                      <a:hueOff val="0"/>
                      <a:satOff val="0"/>
                      <a:lumOff val="0"/>
                      <a:alphaOff val="0"/>
                    </a:prstClr>
                  </a:solidFill>
                  <a:cs typeface="Arial"/>
                </a:rPr>
                <a:t>ATTIVITÀ 1
Come gruppo, scrivi un testo di opinione relativo al caso dal punto di vista del tuo ruolo</a:t>
              </a:r>
              <a:endParaRPr kumimoji="0" lang="en-GB"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Arial"/>
              </a:endParaRPr>
            </a:p>
          </p:txBody>
        </p:sp>
      </p:grpSp>
      <p:sp>
        <p:nvSpPr>
          <p:cNvPr id="3" name="Title 1">
            <a:extLst>
              <a:ext uri="{FF2B5EF4-FFF2-40B4-BE49-F238E27FC236}">
                <a16:creationId xmlns:a16="http://schemas.microsoft.com/office/drawing/2014/main" id="{3EDDCE38-4ACF-4CF7-8ED8-A8F2C740DA23}"/>
              </a:ext>
            </a:extLst>
          </p:cNvPr>
          <p:cNvSpPr>
            <a:spLocks noGrp="1"/>
          </p:cNvSpPr>
          <p:nvPr>
            <p:ph type="title"/>
          </p:nvPr>
        </p:nvSpPr>
        <p:spPr>
          <a:xfrm>
            <a:off x="178148" y="3488383"/>
            <a:ext cx="3012727" cy="645616"/>
          </a:xfrm>
        </p:spPr>
        <p:txBody>
          <a:bodyPr>
            <a:normAutofit fontScale="90000"/>
          </a:bodyPr>
          <a:lstStyle/>
          <a:p>
            <a:r>
              <a:rPr lang="it-IT" sz="3200" b="1">
                <a:latin typeface="Arial" panose="020B0604020202020204" pitchFamily="34" charset="0"/>
                <a:cs typeface="Arial" panose="020B0604020202020204" pitchFamily="34" charset="0"/>
              </a:rPr>
              <a:t>Coinvolgimento dei cittadini – Gioco di ruolo</a:t>
            </a:r>
            <a:br>
              <a:rPr lang="it-IT" sz="3200" b="1">
                <a:latin typeface="Arial" panose="020B0604020202020204" pitchFamily="34" charset="0"/>
                <a:cs typeface="Arial" panose="020B0604020202020204" pitchFamily="34" charset="0"/>
              </a:rPr>
            </a:br>
            <a:r>
              <a:rPr lang="it-IT" sz="3200" b="1">
                <a:latin typeface="Arial" panose="020B0604020202020204" pitchFamily="34" charset="0"/>
                <a:cs typeface="Arial" panose="020B0604020202020204" pitchFamily="34" charset="0"/>
              </a:rPr>
              <a:t>
</a:t>
            </a:r>
            <a:endParaRPr lang="en-US" sz="3200" b="1" dirty="0">
              <a:latin typeface="Arial" panose="020B0604020202020204" pitchFamily="34" charset="0"/>
              <a:cs typeface="Arial" panose="020B0604020202020204" pitchFamily="34" charset="0"/>
            </a:endParaRPr>
          </a:p>
        </p:txBody>
      </p:sp>
      <p:sp>
        <p:nvSpPr>
          <p:cNvPr id="22" name="Arrow: Chevron 21">
            <a:extLst>
              <a:ext uri="{FF2B5EF4-FFF2-40B4-BE49-F238E27FC236}">
                <a16:creationId xmlns:a16="http://schemas.microsoft.com/office/drawing/2014/main" id="{FCB82680-3273-4C2A-866D-5599C161B7AF}"/>
              </a:ext>
            </a:extLst>
          </p:cNvPr>
          <p:cNvSpPr/>
          <p:nvPr/>
        </p:nvSpPr>
        <p:spPr>
          <a:xfrm>
            <a:off x="5643968" y="4337369"/>
            <a:ext cx="2851071" cy="1374090"/>
          </a:xfrm>
          <a:prstGeom prst="chevron">
            <a:avLst>
              <a:gd name="adj" fmla="val 4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lvl="0">
              <a:defRPr/>
            </a:pPr>
            <a:r>
              <a:rPr lang="en-GB">
                <a:solidFill>
                  <a:prstClr val="white"/>
                </a:solidFill>
              </a:rPr>
              <a:t>
Riflessione e feedback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222C2AE1-C163-4C8C-A6C2-E2315E46A85D}"/>
              </a:ext>
            </a:extLst>
          </p:cNvPr>
          <p:cNvSpPr/>
          <p:nvPr/>
        </p:nvSpPr>
        <p:spPr>
          <a:xfrm>
            <a:off x="984529" y="5315602"/>
            <a:ext cx="2296789" cy="1487969"/>
          </a:xfrm>
          <a:custGeom>
            <a:avLst/>
            <a:gdLst>
              <a:gd name="connsiteX0" fmla="*/ 0 w 1511141"/>
              <a:gd name="connsiteY0" fmla="*/ 69075 h 690750"/>
              <a:gd name="connsiteX1" fmla="*/ 69075 w 1511141"/>
              <a:gd name="connsiteY1" fmla="*/ 0 h 690750"/>
              <a:gd name="connsiteX2" fmla="*/ 1442066 w 1511141"/>
              <a:gd name="connsiteY2" fmla="*/ 0 h 690750"/>
              <a:gd name="connsiteX3" fmla="*/ 1511141 w 1511141"/>
              <a:gd name="connsiteY3" fmla="*/ 69075 h 690750"/>
              <a:gd name="connsiteX4" fmla="*/ 1511141 w 1511141"/>
              <a:gd name="connsiteY4" fmla="*/ 621675 h 690750"/>
              <a:gd name="connsiteX5" fmla="*/ 1442066 w 1511141"/>
              <a:gd name="connsiteY5" fmla="*/ 690750 h 690750"/>
              <a:gd name="connsiteX6" fmla="*/ 69075 w 1511141"/>
              <a:gd name="connsiteY6" fmla="*/ 690750 h 690750"/>
              <a:gd name="connsiteX7" fmla="*/ 0 w 1511141"/>
              <a:gd name="connsiteY7" fmla="*/ 621675 h 690750"/>
              <a:gd name="connsiteX8" fmla="*/ 0 w 1511141"/>
              <a:gd name="connsiteY8" fmla="*/ 69075 h 6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141" h="690750">
                <a:moveTo>
                  <a:pt x="0" y="69075"/>
                </a:moveTo>
                <a:cubicBezTo>
                  <a:pt x="0" y="30926"/>
                  <a:pt x="30926" y="0"/>
                  <a:pt x="69075" y="0"/>
                </a:cubicBezTo>
                <a:lnTo>
                  <a:pt x="1442066" y="0"/>
                </a:lnTo>
                <a:cubicBezTo>
                  <a:pt x="1480215" y="0"/>
                  <a:pt x="1511141" y="30926"/>
                  <a:pt x="1511141" y="69075"/>
                </a:cubicBezTo>
                <a:lnTo>
                  <a:pt x="1511141" y="621675"/>
                </a:lnTo>
                <a:cubicBezTo>
                  <a:pt x="1511141" y="659824"/>
                  <a:pt x="1480215" y="690750"/>
                  <a:pt x="1442066" y="690750"/>
                </a:cubicBezTo>
                <a:lnTo>
                  <a:pt x="69075" y="690750"/>
                </a:lnTo>
                <a:cubicBezTo>
                  <a:pt x="30926" y="690750"/>
                  <a:pt x="0" y="659824"/>
                  <a:pt x="0" y="621675"/>
                </a:cubicBezTo>
                <a:lnTo>
                  <a:pt x="0" y="6907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0" tIns="108000" rIns="108000" bIns="108000" numCol="1" spcCol="1270" anchor="t" anchorCtr="0">
            <a:noAutofit/>
          </a:bodyPr>
          <a:lstStyle/>
          <a:p>
            <a:pPr lvl="0" defTabSz="1022350">
              <a:lnSpc>
                <a:spcPct val="90000"/>
              </a:lnSpc>
              <a:spcBef>
                <a:spcPct val="0"/>
              </a:spcBef>
              <a:defRPr/>
            </a:pPr>
            <a:r>
              <a:rPr lang="it-IT" sz="1400">
                <a:solidFill>
                  <a:prstClr val="black">
                    <a:hueOff val="0"/>
                    <a:satOff val="0"/>
                    <a:lumOff val="0"/>
                    <a:alphaOff val="0"/>
                  </a:prstClr>
                </a:solidFill>
                <a:cs typeface="Arial"/>
              </a:rPr>
              <a:t>ATTIVITÀ 4 
Come gruppo, prepara i tuoi discorsi, un membro del gruppo funge da membro del panel, altri partecipano al pubblico
</a:t>
            </a:r>
            <a:endParaRPr kumimoji="0" lang="en-GB"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6457234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157</Words>
  <Application>Microsoft Office PowerPoint</Application>
  <PresentationFormat>Widescreen</PresentationFormat>
  <Paragraphs>12</Paragraphs>
  <Slides>1</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vt:i4>
      </vt:variant>
    </vt:vector>
  </HeadingPairs>
  <TitlesOfParts>
    <vt:vector size="5" baseType="lpstr">
      <vt:lpstr>Arial</vt:lpstr>
      <vt:lpstr>Calibri</vt:lpstr>
      <vt:lpstr>Calibri Light</vt:lpstr>
      <vt:lpstr>1_Office Theme</vt:lpstr>
      <vt:lpstr>Coinvolgimento dei cittadini – Gioco di ruolo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Citizen Engagement – Role Play </dc:title>
  <dc:creator>Eveliina Asikainen (TAMK)</dc:creator>
  <cp:lastModifiedBy>Luana Montalbano</cp:lastModifiedBy>
  <cp:revision>3</cp:revision>
  <dcterms:created xsi:type="dcterms:W3CDTF">2022-05-05T19:21:06Z</dcterms:created>
  <dcterms:modified xsi:type="dcterms:W3CDTF">2022-07-18T13:07:54Z</dcterms:modified>
</cp:coreProperties>
</file>