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9JENUJaP+LRZwSnCxEB3rFER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2"/>
          <p:cNvSpPr txBox="1"/>
          <p:nvPr/>
        </p:nvSpPr>
        <p:spPr>
          <a:xfrm>
            <a:off x="9359900" y="188913"/>
            <a:ext cx="298608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8.png"/><Relationship Id="rId13" Type="http://schemas.openxmlformats.org/officeDocument/2006/relationships/image" Target="../media/image33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0.png"/><Relationship Id="rId9" Type="http://schemas.openxmlformats.org/officeDocument/2006/relationships/image" Target="../media/image29.png"/><Relationship Id="rId15" Type="http://schemas.openxmlformats.org/officeDocument/2006/relationships/hyperlink" Target="https://creativecommons.org/licenses/by-nc-sa/4.0/" TargetMode="External"/><Relationship Id="rId14" Type="http://schemas.openxmlformats.org/officeDocument/2006/relationships/image" Target="../media/image31.png"/><Relationship Id="rId16" Type="http://schemas.openxmlformats.org/officeDocument/2006/relationships/image" Target="../media/image21.pn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26.jpg"/><Relationship Id="rId8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11809" t="0"/>
          <a:stretch/>
        </p:blipFill>
        <p:spPr>
          <a:xfrm>
            <a:off x="0" y="0"/>
            <a:ext cx="12208933" cy="692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0"/>
            <a:ext cx="7373127" cy="25389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 di formazione: moduli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Eco-design e nuovi processi di produzione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Nuovi materiali e materiali bio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 dei cittadini e dei consumatori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e valorizzazione dei residui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6325091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24555" t="0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4825" y="1163941"/>
            <a:ext cx="7830080" cy="52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366998" y="1434246"/>
            <a:ext cx="273512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2018, dai 5 milioni di tonnellate di plastica riciclata prodotte in Europa, l'80% è rientrato nell'economia europea per fabbricare nuovi prodotti. Il resto è stato esportato al di fuori dell'Europa per rientrare in altre regioni delle economie mondiali.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3102123" y="148676"/>
            <a:ext cx="6950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Plastica davvero riciclata Unione Europea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73014" y="5945503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" name="Google Shape;21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11809" t="0"/>
          <a:stretch/>
        </p:blipFill>
        <p:spPr>
          <a:xfrm>
            <a:off x="0" y="0"/>
            <a:ext cx="12208933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343" y="6329589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6">
            <a:alphaModFix/>
          </a:blip>
          <a:srcRect b="0" l="0" r="24555" t="0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1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224" name="Google Shape;22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1"/>
            <p:cNvPicPr preferRelativeResize="0"/>
            <p:nvPr/>
          </p:nvPicPr>
          <p:blipFill rotWithShape="1">
            <a:blip r:embed="rId9">
              <a:alphaModFix/>
            </a:blip>
            <a:srcRect b="26917" l="12506" r="12654" t="27690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11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Copyright: CC BY-NC-SA 4.0:</a:t>
            </a: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7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https://creativecommons.org/licenses/by-nc-sa/4.0/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questa licenza, sei libero di condividere la copia e ridistribuire il materiale in qualsiasi mezzo o formato. Puoi anche adattare remix, trasformare e costruire sul materiale.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Tuttaviasolo alle seguenti condizioni: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Attribuzione —</a:t>
            </a: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necessario fornire un credito appropriato, fornire un collegamento alla licenza e indicare se sono state apportate modifiche. Puoi farlo in qualsiasi modo ragionevole, ma non in alcun modo che suggerisca illicenziante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approvatu o il tuo uso.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commerciale</a:t>
            </a: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non puoi utilizzare il materiale per scopi commerciali.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Condividere allo stesso modo—</a:t>
            </a: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remixi, trasformi o costruisci il materiale, devi distribuire i tuoi contributi con la stessa licenza dell'originale.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Nessuna restrizione aggiuntiva —</a:t>
            </a: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puoi applicare termini legali o misure tecnologiche che limitino legalmente gli altri a fare qualsiasi cosa consentita dalla licenza.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910250" y="5758493"/>
            <a:ext cx="1181663" cy="41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1692873" y="2124949"/>
            <a:ext cx="85174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Plastica raccolta differenziata: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situazione attuale in Europa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Situazione attuale nell'UE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73014" y="4473528"/>
            <a:ext cx="367188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728133" y="980702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POST-CONSUMO TRATTAMENTO DEI RIFIUTI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435" y="1597716"/>
            <a:ext cx="8793051" cy="4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2312376" y="5725913"/>
            <a:ext cx="78979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2018, 29,1 milioni tonnellate di rifiuti di plastica sono stati raccolti nel EU28+NA/CH in ordine di essere curato. Le esportazioni di rifiuti di plastica al di fuori dell’UE sono diminuite del 39% dal 2016 al 2018.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279200" y="1783874"/>
            <a:ext cx="28532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2006, i totale rifiuti di plastica inviati a raccolta differenziata è raddoppiato. Tuttavia, nel 2018 il 25% dei rifiuti di plastica post-consumo è stato ancora inviato in discarica.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728133" y="980702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POST-CONSUMO TRATTAMENTO DEI RIFIUTI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467" y="1635841"/>
            <a:ext cx="8318929" cy="461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3171468" y="6274111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646463"/>
                </a:solidFill>
                <a:latin typeface="Arial"/>
                <a:ea typeface="Arial"/>
                <a:cs typeface="Arial"/>
                <a:sym typeface="Arial"/>
              </a:rPr>
              <a:t>* Composto Annuale Crescita </a:t>
            </a:r>
            <a:br>
              <a:rPr b="0" i="0" lang="en-US" sz="800" u="none" cap="none" strike="noStrike">
                <a:solidFill>
                  <a:srgbClr val="64646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 cap="none" strike="noStrike">
                <a:solidFill>
                  <a:srgbClr val="646463"/>
                </a:solidFill>
                <a:latin typeface="Arial"/>
                <a:ea typeface="Arial"/>
                <a:cs typeface="Arial"/>
                <a:sym typeface="Arial"/>
              </a:rPr>
              <a:t>Il tasso è il tasso di crescita medio annuo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646463"/>
                </a:solidFill>
                <a:latin typeface="Arial"/>
                <a:ea typeface="Arial"/>
                <a:cs typeface="Arial"/>
                <a:sym typeface="Arial"/>
              </a:rPr>
              <a:t>in un determinato periodo di tempo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284429" y="3715057"/>
            <a:ext cx="2848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riciclaggio può avvenire all'interno e all'esterno  dell'UE)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Attuale situazione nell'UE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362314" y="5945503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280" y="1287996"/>
            <a:ext cx="8737601" cy="534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202277" y="1784753"/>
            <a:ext cx="252300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paesi con restrizioni alle discariche di rifiuti riciclabili e recuperabili hanno, in media, più alto tassi di riciclaggio dei rifiuti di plastica post-consumo.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675379" y="887886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POST-CONSUMO TRATTAMENTO DEI RIFIUTI</a:t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Attuale situazione nell'UE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202264" y="5945503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3887" y="1454758"/>
            <a:ext cx="7279746" cy="463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728133" y="980702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</a:t>
            </a:r>
            <a:r>
              <a:rPr b="1" i="0" lang="en-US" sz="2000" u="none" cap="none" strike="noStrike">
                <a:solidFill>
                  <a:srgbClr val="005C2A"/>
                </a:solidFill>
                <a:latin typeface="Calibri"/>
                <a:ea typeface="Calibri"/>
                <a:cs typeface="Calibri"/>
                <a:sym typeface="Calibri"/>
              </a:rPr>
              <a:t>CONFEZIONE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TRATTAMENTO RIFIUTI POST-CONSUMO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521023" y="2081563"/>
            <a:ext cx="236285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2018 sono stati raccolti 17,8 milioni di tonnellate di rifiuti di imballaggio post-consumo in plastica per essere trattati.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Attuale situazione nell'UE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347739" y="5812553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209" y="1565582"/>
            <a:ext cx="86487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728133" y="980702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</a:t>
            </a:r>
            <a:r>
              <a:rPr b="1" i="0" lang="en-US" sz="20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CONFEZIONE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TRATTAMENTO RIFIUTI POST-CONSUMO</a:t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375396" y="2155155"/>
            <a:ext cx="199852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2018 sono stati raccolti 17,8 milioni di tonnellate di rifiuti di imballaggio post-consumo in plastica per essere trattati.</a:t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Attuale situazione nell'UE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375389" y="5945503"/>
            <a:ext cx="367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Fonte:PlasticsEurope</a:t>
            </a:r>
            <a:endParaRPr b="1" i="0" sz="1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274566" y="1565582"/>
            <a:ext cx="258564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Tassi di riciclaggio della plastica gamma rifiuti di imballaggio in Europatra il 26% e il 52%.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vasta gamma può essere spiegata dalle differenze nei sistemi di raccolta, nelle infrastrutture disponibili e nel comportamento dei consumatori. 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707813" y="881945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PLASTICA </a:t>
            </a:r>
            <a:r>
              <a:rPr b="1" i="0" lang="en-US" sz="2000" u="none" cap="none" strike="noStrike">
                <a:solidFill>
                  <a:srgbClr val="005C2A"/>
                </a:solidFill>
                <a:latin typeface="Calibri"/>
                <a:ea typeface="Calibri"/>
                <a:cs typeface="Calibri"/>
                <a:sym typeface="Calibri"/>
              </a:rPr>
              <a:t>CONFEZIONE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TRATTAMENTO RIFIUTI POST-CONSUMO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9262762" y="4179585"/>
            <a:ext cx="2368495" cy="1754326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nuova direttiva (UE) 2018/852 sugli imballaggi e i rifiuti di imballaggio fissa obiettivi di riciclaggio più elevati per materiale (50% per gli imballaggi in plastica entro il 2025 e 55% entro il 2030), insieme a un nuovo metodo di calcolo delle prestazioni di riciclaggio.</a:t>
            </a: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2860207" y="1380812"/>
            <a:ext cx="6076188" cy="5205941"/>
            <a:chOff x="915459" y="1468567"/>
            <a:chExt cx="6076188" cy="5205941"/>
          </a:xfrm>
        </p:grpSpPr>
        <p:pic>
          <p:nvPicPr>
            <p:cNvPr id="182" name="Google Shape;18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5459" y="1468567"/>
              <a:ext cx="6076188" cy="5205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8"/>
            <p:cNvSpPr/>
            <p:nvPr/>
          </p:nvSpPr>
          <p:spPr>
            <a:xfrm>
              <a:off x="2795954" y="2066192"/>
              <a:ext cx="193431" cy="3877408"/>
            </a:xfrm>
            <a:prstGeom prst="rect">
              <a:avLst/>
            </a:pr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3931065" y="93927"/>
            <a:ext cx="6067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Attuale situazione nell'UE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9222709" y="1711990"/>
            <a:ext cx="2694725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media, il riciclo del 42% degli imballaggi in plastica rappresenta un incremento di 1,2 punti rispetto al 2016, in particolare grazie al miglioramento della raccolta dei rifiuti.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783" y="605672"/>
            <a:ext cx="8944975" cy="528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4486541" y="148676"/>
            <a:ext cx="54522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Plastica davvero riciclata nell'UE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99441" y="6016741"/>
            <a:ext cx="9760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2019, quasi 5 milioni di tonnellate di riciclati di plastica sono stati prodotti negli impianti di riciclaggio europei.</a:t>
            </a:r>
            <a:endParaRPr/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2020-10-16T09:45:44Z</dcterms:created>
  <dc:creator>Marco Monti</dc:creator>
</cp:coreProperties>
</file>