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16"/>
  </p:notesMasterIdLst>
  <p:sldIdLst>
    <p:sldId id="256" r:id="rId3"/>
    <p:sldId id="257" r:id="rId4"/>
    <p:sldId id="259" r:id="rId5"/>
    <p:sldId id="268" r:id="rId6"/>
    <p:sldId id="270" r:id="rId7"/>
    <p:sldId id="271" r:id="rId8"/>
    <p:sldId id="272" r:id="rId9"/>
    <p:sldId id="269" r:id="rId10"/>
    <p:sldId id="260" r:id="rId11"/>
    <p:sldId id="263" r:id="rId12"/>
    <p:sldId id="262" r:id="rId13"/>
    <p:sldId id="264" r:id="rId14"/>
    <p:sldId id="258" r:id="rId15"/>
  </p:sldIdLst>
  <p:sldSz cx="12192000" cy="6858000"/>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F54DC"/>
    <a:srgbClr val="2ACA3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7875" autoAdjust="0"/>
    <p:restoredTop sz="88515" autoAdjust="0"/>
  </p:normalViewPr>
  <p:slideViewPr>
    <p:cSldViewPr snapToGrid="0">
      <p:cViewPr varScale="1">
        <p:scale>
          <a:sx n="59" d="100"/>
          <a:sy n="59" d="100"/>
        </p:scale>
        <p:origin x="1236" y="52"/>
      </p:cViewPr>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2_1">
  <dgm:title val=""/>
  <dgm:desc val=""/>
  <dgm:catLst>
    <dgm:cat type="accent2" pri="11100"/>
  </dgm:catLst>
  <dgm:styleLbl name="node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2">
        <a:shade val="80000"/>
      </a:schemeClr>
    </dgm:linClrLst>
    <dgm:effectClrLst/>
    <dgm:txLinClrLst/>
    <dgm:txFillClrLst/>
    <dgm:txEffectClrLst/>
  </dgm:styleLbl>
  <dgm:styleLbl name="node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f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align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b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dgm:txEffectClrLst/>
  </dgm:styleLbl>
  <dgm:styleLbl name="parChTrans2D2">
    <dgm:fillClrLst meth="repeat">
      <a:schemeClr val="accent2"/>
    </dgm:fillClrLst>
    <dgm:linClrLst meth="repeat">
      <a:schemeClr val="accent2"/>
    </dgm:linClrLst>
    <dgm:effectClrLst/>
    <dgm:txLinClrLst/>
    <dgm:txFillClrLst/>
    <dgm:txEffectClrLst/>
  </dgm:styleLbl>
  <dgm:styleLbl name="parChTrans2D3">
    <dgm:fillClrLst meth="repeat">
      <a:schemeClr val="accent2"/>
    </dgm:fillClrLst>
    <dgm:linClrLst meth="repeat">
      <a:schemeClr val="accent2"/>
    </dgm:linClrLst>
    <dgm:effectClrLst/>
    <dgm:txLinClrLst/>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con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align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trAlignAcc1">
    <dgm:fillClrLst meth="repeat">
      <a:schemeClr val="accent2">
        <a:alpha val="40000"/>
        <a:tint val="40000"/>
      </a:schemeClr>
    </dgm:fillClrLst>
    <dgm:linClrLst meth="repeat">
      <a:schemeClr val="accent2"/>
    </dgm:linClrLst>
    <dgm:effectClrLst/>
    <dgm:txLinClrLst/>
    <dgm:txFillClrLst meth="repeat">
      <a:schemeClr val="dk1"/>
    </dgm:txFillClrLst>
    <dgm:txEffectClrLst/>
  </dgm:styleLbl>
  <dgm:styleLbl name="b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fgAcc0">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2">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3">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4">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2C981D36-9B05-418C-A251-98C0365CF42F}" type="doc">
      <dgm:prSet loTypeId="urn:microsoft.com/office/officeart/2005/8/layout/list1" loCatId="list" qsTypeId="urn:microsoft.com/office/officeart/2005/8/quickstyle/simple1" qsCatId="simple" csTypeId="urn:microsoft.com/office/officeart/2005/8/colors/colorful1" csCatId="colorful" phldr="1"/>
      <dgm:spPr/>
      <dgm:t>
        <a:bodyPr/>
        <a:lstStyle/>
        <a:p>
          <a:endParaRPr lang="pl-PL"/>
        </a:p>
      </dgm:t>
    </dgm:pt>
    <dgm:pt modelId="{A4AD5C22-49EA-4255-9E08-A04A27E1F163}">
      <dgm:prSet phldrT="[Tekst]" custT="1"/>
      <dgm:spPr/>
      <dgm:t>
        <a:bodyPr/>
        <a:lstStyle/>
        <a:p>
          <a:r>
            <a:rPr lang="pl-PL" sz="3200" dirty="0"/>
            <a:t>Protezione</a:t>
          </a:r>
        </a:p>
      </dgm:t>
    </dgm:pt>
    <dgm:pt modelId="{91BCBE17-4EE0-434B-8524-656AD2560432}" type="parTrans" cxnId="{1B1A5506-8C87-4912-A8E2-5900A7A7CBEA}">
      <dgm:prSet/>
      <dgm:spPr/>
      <dgm:t>
        <a:bodyPr/>
        <a:lstStyle/>
        <a:p>
          <a:endParaRPr lang="pl-PL" sz="3200"/>
        </a:p>
      </dgm:t>
    </dgm:pt>
    <dgm:pt modelId="{28E715DB-FFBB-4262-8A30-B7032212C502}" type="sibTrans" cxnId="{1B1A5506-8C87-4912-A8E2-5900A7A7CBEA}">
      <dgm:prSet/>
      <dgm:spPr/>
      <dgm:t>
        <a:bodyPr/>
        <a:lstStyle/>
        <a:p>
          <a:endParaRPr lang="pl-PL" sz="3200"/>
        </a:p>
      </dgm:t>
    </dgm:pt>
    <dgm:pt modelId="{6286F88B-B819-4016-B2BE-4FAC616013C0}">
      <dgm:prSet phldrT="[Tekst]" custT="1"/>
      <dgm:spPr/>
      <dgm:t>
        <a:bodyPr/>
        <a:lstStyle/>
        <a:p>
          <a:r>
            <a:rPr lang="pl-PL" sz="3200" dirty="0"/>
            <a:t>Logistica</a:t>
          </a:r>
        </a:p>
      </dgm:t>
    </dgm:pt>
    <dgm:pt modelId="{A141BBD1-1416-4DE9-B326-5D2FA92BF2F6}" type="parTrans" cxnId="{59235DD1-A734-4393-90FD-AD88E1B89AC8}">
      <dgm:prSet/>
      <dgm:spPr/>
      <dgm:t>
        <a:bodyPr/>
        <a:lstStyle/>
        <a:p>
          <a:endParaRPr lang="pl-PL" sz="3200"/>
        </a:p>
      </dgm:t>
    </dgm:pt>
    <dgm:pt modelId="{9535C8C9-064D-454A-80CD-79FB5B8ABB42}" type="sibTrans" cxnId="{59235DD1-A734-4393-90FD-AD88E1B89AC8}">
      <dgm:prSet/>
      <dgm:spPr/>
      <dgm:t>
        <a:bodyPr/>
        <a:lstStyle/>
        <a:p>
          <a:endParaRPr lang="pl-PL" sz="3200"/>
        </a:p>
      </dgm:t>
    </dgm:pt>
    <dgm:pt modelId="{5696A102-3E02-409D-830D-D2B2B97DBC0C}">
      <dgm:prSet phldrT="[Tekst]" custT="1"/>
      <dgm:spPr/>
      <dgm:t>
        <a:bodyPr/>
        <a:lstStyle/>
        <a:p>
          <a:r>
            <a:rPr lang="pl-PL" sz="3200" dirty="0"/>
            <a:t>Informativo</a:t>
          </a:r>
        </a:p>
      </dgm:t>
    </dgm:pt>
    <dgm:pt modelId="{B585F4EC-F1CE-42CF-95D9-1F0C6B5FDDEF}" type="parTrans" cxnId="{FD29FE49-D678-44A7-9125-B5F5A7615B30}">
      <dgm:prSet/>
      <dgm:spPr/>
      <dgm:t>
        <a:bodyPr/>
        <a:lstStyle/>
        <a:p>
          <a:endParaRPr lang="pl-PL" sz="3200"/>
        </a:p>
      </dgm:t>
    </dgm:pt>
    <dgm:pt modelId="{9E69A49D-7903-4C4D-83A2-DE2B2CCAA8DB}" type="sibTrans" cxnId="{FD29FE49-D678-44A7-9125-B5F5A7615B30}">
      <dgm:prSet/>
      <dgm:spPr/>
      <dgm:t>
        <a:bodyPr/>
        <a:lstStyle/>
        <a:p>
          <a:endParaRPr lang="pl-PL" sz="3200"/>
        </a:p>
      </dgm:t>
    </dgm:pt>
    <dgm:pt modelId="{B1CA0DE4-A28A-4980-8EDB-73D36F3D738E}">
      <dgm:prSet phldrT="[Tekst]" custT="1"/>
      <dgm:spPr/>
      <dgm:t>
        <a:bodyPr/>
        <a:lstStyle/>
        <a:p>
          <a:r>
            <a:rPr lang="pl-PL" sz="3200" dirty="0"/>
            <a:t>Economic</a:t>
          </a:r>
          <a:r>
            <a:rPr lang="it-IT" sz="3200" dirty="0"/>
            <a:t>o</a:t>
          </a:r>
          <a:endParaRPr lang="pl-PL" sz="3200" dirty="0"/>
        </a:p>
      </dgm:t>
    </dgm:pt>
    <dgm:pt modelId="{EAC371CF-26A7-4BA0-9050-35B90D60B2EC}" type="parTrans" cxnId="{0D932129-369E-4EDA-8BF1-420425F53575}">
      <dgm:prSet/>
      <dgm:spPr/>
      <dgm:t>
        <a:bodyPr/>
        <a:lstStyle/>
        <a:p>
          <a:endParaRPr lang="pl-PL" sz="3200"/>
        </a:p>
      </dgm:t>
    </dgm:pt>
    <dgm:pt modelId="{4813AC69-8E4B-447D-B7CA-C6F96AD42D72}" type="sibTrans" cxnId="{0D932129-369E-4EDA-8BF1-420425F53575}">
      <dgm:prSet/>
      <dgm:spPr/>
      <dgm:t>
        <a:bodyPr/>
        <a:lstStyle/>
        <a:p>
          <a:endParaRPr lang="pl-PL" sz="3200"/>
        </a:p>
      </dgm:t>
    </dgm:pt>
    <dgm:pt modelId="{4D992E7A-754D-4D9F-92FD-E33285D42DE7}">
      <dgm:prSet phldrT="[Tekst]" custT="1"/>
      <dgm:spPr/>
      <dgm:t>
        <a:bodyPr/>
        <a:lstStyle/>
        <a:p>
          <a:r>
            <a:rPr lang="pl-PL" sz="3200" dirty="0"/>
            <a:t>Ecologic</a:t>
          </a:r>
          <a:r>
            <a:rPr lang="it-IT" sz="3200" dirty="0"/>
            <a:t>o</a:t>
          </a:r>
          <a:endParaRPr lang="pl-PL" sz="3200" dirty="0"/>
        </a:p>
      </dgm:t>
    </dgm:pt>
    <dgm:pt modelId="{A8B6ACA6-66D7-4AEF-91EE-A76FA0DB5164}" type="parTrans" cxnId="{34493C98-6AFF-4F86-96C5-D1807B43EDDA}">
      <dgm:prSet/>
      <dgm:spPr/>
      <dgm:t>
        <a:bodyPr/>
        <a:lstStyle/>
        <a:p>
          <a:endParaRPr lang="pl-PL" sz="3200"/>
        </a:p>
      </dgm:t>
    </dgm:pt>
    <dgm:pt modelId="{F6CDB084-4316-4669-BDC7-3830F0266B8D}" type="sibTrans" cxnId="{34493C98-6AFF-4F86-96C5-D1807B43EDDA}">
      <dgm:prSet/>
      <dgm:spPr/>
      <dgm:t>
        <a:bodyPr/>
        <a:lstStyle/>
        <a:p>
          <a:endParaRPr lang="pl-PL" sz="3200"/>
        </a:p>
      </dgm:t>
    </dgm:pt>
    <dgm:pt modelId="{A2AB8AAC-58F1-460E-ABD0-A603C4BABCAD}" type="pres">
      <dgm:prSet presAssocID="{2C981D36-9B05-418C-A251-98C0365CF42F}" presName="linear" presStyleCnt="0">
        <dgm:presLayoutVars>
          <dgm:dir/>
          <dgm:animLvl val="lvl"/>
          <dgm:resizeHandles val="exact"/>
        </dgm:presLayoutVars>
      </dgm:prSet>
      <dgm:spPr/>
    </dgm:pt>
    <dgm:pt modelId="{E251757A-FDD7-4BBC-9116-CCE2271E3A3E}" type="pres">
      <dgm:prSet presAssocID="{A4AD5C22-49EA-4255-9E08-A04A27E1F163}" presName="parentLin" presStyleCnt="0"/>
      <dgm:spPr/>
    </dgm:pt>
    <dgm:pt modelId="{70063200-825D-4E15-BEF3-3A759C0EAD53}" type="pres">
      <dgm:prSet presAssocID="{A4AD5C22-49EA-4255-9E08-A04A27E1F163}" presName="parentLeftMargin" presStyleLbl="node1" presStyleIdx="0" presStyleCnt="5"/>
      <dgm:spPr/>
    </dgm:pt>
    <dgm:pt modelId="{03665C68-31F4-483D-AD72-56D882262D27}" type="pres">
      <dgm:prSet presAssocID="{A4AD5C22-49EA-4255-9E08-A04A27E1F163}" presName="parentText" presStyleLbl="node1" presStyleIdx="0" presStyleCnt="5">
        <dgm:presLayoutVars>
          <dgm:chMax val="0"/>
          <dgm:bulletEnabled val="1"/>
        </dgm:presLayoutVars>
      </dgm:prSet>
      <dgm:spPr/>
    </dgm:pt>
    <dgm:pt modelId="{13851576-3FB3-4D50-8AA6-198A6A7668A4}" type="pres">
      <dgm:prSet presAssocID="{A4AD5C22-49EA-4255-9E08-A04A27E1F163}" presName="negativeSpace" presStyleCnt="0"/>
      <dgm:spPr/>
    </dgm:pt>
    <dgm:pt modelId="{52425607-F38C-412C-BE1D-0E77E5EC78A2}" type="pres">
      <dgm:prSet presAssocID="{A4AD5C22-49EA-4255-9E08-A04A27E1F163}" presName="childText" presStyleLbl="conFgAcc1" presStyleIdx="0" presStyleCnt="5">
        <dgm:presLayoutVars>
          <dgm:bulletEnabled val="1"/>
        </dgm:presLayoutVars>
      </dgm:prSet>
      <dgm:spPr/>
    </dgm:pt>
    <dgm:pt modelId="{492864AE-EA59-459F-9143-8A22D0A306D1}" type="pres">
      <dgm:prSet presAssocID="{28E715DB-FFBB-4262-8A30-B7032212C502}" presName="spaceBetweenRectangles" presStyleCnt="0"/>
      <dgm:spPr/>
    </dgm:pt>
    <dgm:pt modelId="{54A291B7-321E-4CB6-9B05-54E06DA7AD79}" type="pres">
      <dgm:prSet presAssocID="{6286F88B-B819-4016-B2BE-4FAC616013C0}" presName="parentLin" presStyleCnt="0"/>
      <dgm:spPr/>
    </dgm:pt>
    <dgm:pt modelId="{DBD49BD2-1EC7-422D-A3CF-28D9784A892A}" type="pres">
      <dgm:prSet presAssocID="{6286F88B-B819-4016-B2BE-4FAC616013C0}" presName="parentLeftMargin" presStyleLbl="node1" presStyleIdx="0" presStyleCnt="5"/>
      <dgm:spPr/>
    </dgm:pt>
    <dgm:pt modelId="{32498BF6-A0C5-49A7-8557-74C6973F511F}" type="pres">
      <dgm:prSet presAssocID="{6286F88B-B819-4016-B2BE-4FAC616013C0}" presName="parentText" presStyleLbl="node1" presStyleIdx="1" presStyleCnt="5">
        <dgm:presLayoutVars>
          <dgm:chMax val="0"/>
          <dgm:bulletEnabled val="1"/>
        </dgm:presLayoutVars>
      </dgm:prSet>
      <dgm:spPr/>
    </dgm:pt>
    <dgm:pt modelId="{03FC5E1B-B45E-4699-ABC0-CC708B72E7BA}" type="pres">
      <dgm:prSet presAssocID="{6286F88B-B819-4016-B2BE-4FAC616013C0}" presName="negativeSpace" presStyleCnt="0"/>
      <dgm:spPr/>
    </dgm:pt>
    <dgm:pt modelId="{5C8FB6A6-0DE0-4296-AD83-7B0D4D5B0A4E}" type="pres">
      <dgm:prSet presAssocID="{6286F88B-B819-4016-B2BE-4FAC616013C0}" presName="childText" presStyleLbl="conFgAcc1" presStyleIdx="1" presStyleCnt="5">
        <dgm:presLayoutVars>
          <dgm:bulletEnabled val="1"/>
        </dgm:presLayoutVars>
      </dgm:prSet>
      <dgm:spPr/>
    </dgm:pt>
    <dgm:pt modelId="{3C16B821-BAAF-4278-A3BB-5302B2C9D2DE}" type="pres">
      <dgm:prSet presAssocID="{9535C8C9-064D-454A-80CD-79FB5B8ABB42}" presName="spaceBetweenRectangles" presStyleCnt="0"/>
      <dgm:spPr/>
    </dgm:pt>
    <dgm:pt modelId="{3432F97D-93F0-4519-9518-854B4B3EC134}" type="pres">
      <dgm:prSet presAssocID="{5696A102-3E02-409D-830D-D2B2B97DBC0C}" presName="parentLin" presStyleCnt="0"/>
      <dgm:spPr/>
    </dgm:pt>
    <dgm:pt modelId="{8C2C4A61-5803-4ED7-8F78-8913F9070037}" type="pres">
      <dgm:prSet presAssocID="{5696A102-3E02-409D-830D-D2B2B97DBC0C}" presName="parentLeftMargin" presStyleLbl="node1" presStyleIdx="1" presStyleCnt="5"/>
      <dgm:spPr/>
    </dgm:pt>
    <dgm:pt modelId="{8BFDE2B9-D4B3-4247-9529-F708790C2FB5}" type="pres">
      <dgm:prSet presAssocID="{5696A102-3E02-409D-830D-D2B2B97DBC0C}" presName="parentText" presStyleLbl="node1" presStyleIdx="2" presStyleCnt="5">
        <dgm:presLayoutVars>
          <dgm:chMax val="0"/>
          <dgm:bulletEnabled val="1"/>
        </dgm:presLayoutVars>
      </dgm:prSet>
      <dgm:spPr/>
    </dgm:pt>
    <dgm:pt modelId="{52FD809F-C94E-42F6-BF75-1A35C6D47E11}" type="pres">
      <dgm:prSet presAssocID="{5696A102-3E02-409D-830D-D2B2B97DBC0C}" presName="negativeSpace" presStyleCnt="0"/>
      <dgm:spPr/>
    </dgm:pt>
    <dgm:pt modelId="{CA82D90B-EF88-4E2D-9D10-77020B8961C8}" type="pres">
      <dgm:prSet presAssocID="{5696A102-3E02-409D-830D-D2B2B97DBC0C}" presName="childText" presStyleLbl="conFgAcc1" presStyleIdx="2" presStyleCnt="5" custLinFactNeighborY="8230">
        <dgm:presLayoutVars>
          <dgm:bulletEnabled val="1"/>
        </dgm:presLayoutVars>
      </dgm:prSet>
      <dgm:spPr/>
    </dgm:pt>
    <dgm:pt modelId="{9190D5C7-5522-44E6-B596-578B8644E37E}" type="pres">
      <dgm:prSet presAssocID="{9E69A49D-7903-4C4D-83A2-DE2B2CCAA8DB}" presName="spaceBetweenRectangles" presStyleCnt="0"/>
      <dgm:spPr/>
    </dgm:pt>
    <dgm:pt modelId="{B39CCD24-EEBA-4CA5-8033-7320462F9997}" type="pres">
      <dgm:prSet presAssocID="{B1CA0DE4-A28A-4980-8EDB-73D36F3D738E}" presName="parentLin" presStyleCnt="0"/>
      <dgm:spPr/>
    </dgm:pt>
    <dgm:pt modelId="{B9282735-3EEB-4F90-B6CC-C9997125858B}" type="pres">
      <dgm:prSet presAssocID="{B1CA0DE4-A28A-4980-8EDB-73D36F3D738E}" presName="parentLeftMargin" presStyleLbl="node1" presStyleIdx="2" presStyleCnt="5"/>
      <dgm:spPr/>
    </dgm:pt>
    <dgm:pt modelId="{B1DABE2C-4782-4ED7-BF31-1B933966A6F1}" type="pres">
      <dgm:prSet presAssocID="{B1CA0DE4-A28A-4980-8EDB-73D36F3D738E}" presName="parentText" presStyleLbl="node1" presStyleIdx="3" presStyleCnt="5">
        <dgm:presLayoutVars>
          <dgm:chMax val="0"/>
          <dgm:bulletEnabled val="1"/>
        </dgm:presLayoutVars>
      </dgm:prSet>
      <dgm:spPr/>
    </dgm:pt>
    <dgm:pt modelId="{497151A4-1082-4DD7-A73A-2AE3F55F3DEB}" type="pres">
      <dgm:prSet presAssocID="{B1CA0DE4-A28A-4980-8EDB-73D36F3D738E}" presName="negativeSpace" presStyleCnt="0"/>
      <dgm:spPr/>
    </dgm:pt>
    <dgm:pt modelId="{2E9B69A0-2928-4025-AC1E-202698ABCDF4}" type="pres">
      <dgm:prSet presAssocID="{B1CA0DE4-A28A-4980-8EDB-73D36F3D738E}" presName="childText" presStyleLbl="conFgAcc1" presStyleIdx="3" presStyleCnt="5">
        <dgm:presLayoutVars>
          <dgm:bulletEnabled val="1"/>
        </dgm:presLayoutVars>
      </dgm:prSet>
      <dgm:spPr/>
    </dgm:pt>
    <dgm:pt modelId="{5D8614E4-ECA9-417D-BBEA-E579BA79DA8C}" type="pres">
      <dgm:prSet presAssocID="{4813AC69-8E4B-447D-B7CA-C6F96AD42D72}" presName="spaceBetweenRectangles" presStyleCnt="0"/>
      <dgm:spPr/>
    </dgm:pt>
    <dgm:pt modelId="{B0998FA9-9AFE-43B9-85F4-D026916A0FC5}" type="pres">
      <dgm:prSet presAssocID="{4D992E7A-754D-4D9F-92FD-E33285D42DE7}" presName="parentLin" presStyleCnt="0"/>
      <dgm:spPr/>
    </dgm:pt>
    <dgm:pt modelId="{31A12019-9C04-4041-B476-A3E060E35D0C}" type="pres">
      <dgm:prSet presAssocID="{4D992E7A-754D-4D9F-92FD-E33285D42DE7}" presName="parentLeftMargin" presStyleLbl="node1" presStyleIdx="3" presStyleCnt="5"/>
      <dgm:spPr/>
    </dgm:pt>
    <dgm:pt modelId="{5D629E3B-80C9-49B4-87C7-BA9AF1D316F5}" type="pres">
      <dgm:prSet presAssocID="{4D992E7A-754D-4D9F-92FD-E33285D42DE7}" presName="parentText" presStyleLbl="node1" presStyleIdx="4" presStyleCnt="5">
        <dgm:presLayoutVars>
          <dgm:chMax val="0"/>
          <dgm:bulletEnabled val="1"/>
        </dgm:presLayoutVars>
      </dgm:prSet>
      <dgm:spPr/>
    </dgm:pt>
    <dgm:pt modelId="{510FC370-4C00-4F1C-99F8-F8AC63C9979B}" type="pres">
      <dgm:prSet presAssocID="{4D992E7A-754D-4D9F-92FD-E33285D42DE7}" presName="negativeSpace" presStyleCnt="0"/>
      <dgm:spPr/>
    </dgm:pt>
    <dgm:pt modelId="{92D81E67-9117-463A-BFF8-5FB78E95F737}" type="pres">
      <dgm:prSet presAssocID="{4D992E7A-754D-4D9F-92FD-E33285D42DE7}" presName="childText" presStyleLbl="conFgAcc1" presStyleIdx="4" presStyleCnt="5">
        <dgm:presLayoutVars>
          <dgm:bulletEnabled val="1"/>
        </dgm:presLayoutVars>
      </dgm:prSet>
      <dgm:spPr/>
    </dgm:pt>
  </dgm:ptLst>
  <dgm:cxnLst>
    <dgm:cxn modelId="{1B1A5506-8C87-4912-A8E2-5900A7A7CBEA}" srcId="{2C981D36-9B05-418C-A251-98C0365CF42F}" destId="{A4AD5C22-49EA-4255-9E08-A04A27E1F163}" srcOrd="0" destOrd="0" parTransId="{91BCBE17-4EE0-434B-8524-656AD2560432}" sibTransId="{28E715DB-FFBB-4262-8A30-B7032212C502}"/>
    <dgm:cxn modelId="{0D932129-369E-4EDA-8BF1-420425F53575}" srcId="{2C981D36-9B05-418C-A251-98C0365CF42F}" destId="{B1CA0DE4-A28A-4980-8EDB-73D36F3D738E}" srcOrd="3" destOrd="0" parTransId="{EAC371CF-26A7-4BA0-9050-35B90D60B2EC}" sibTransId="{4813AC69-8E4B-447D-B7CA-C6F96AD42D72}"/>
    <dgm:cxn modelId="{DE9B0B32-36C3-42D6-A7F8-CE0720DB3AEF}" type="presOf" srcId="{A4AD5C22-49EA-4255-9E08-A04A27E1F163}" destId="{70063200-825D-4E15-BEF3-3A759C0EAD53}" srcOrd="0" destOrd="0" presId="urn:microsoft.com/office/officeart/2005/8/layout/list1"/>
    <dgm:cxn modelId="{5530965D-E87D-448C-B1D5-5FF6A502AD11}" type="presOf" srcId="{B1CA0DE4-A28A-4980-8EDB-73D36F3D738E}" destId="{B1DABE2C-4782-4ED7-BF31-1B933966A6F1}" srcOrd="1" destOrd="0" presId="urn:microsoft.com/office/officeart/2005/8/layout/list1"/>
    <dgm:cxn modelId="{35FD0F62-10F7-47A9-84B1-AE8BAA24A008}" type="presOf" srcId="{5696A102-3E02-409D-830D-D2B2B97DBC0C}" destId="{8C2C4A61-5803-4ED7-8F78-8913F9070037}" srcOrd="0" destOrd="0" presId="urn:microsoft.com/office/officeart/2005/8/layout/list1"/>
    <dgm:cxn modelId="{2873BC42-DD03-4CB4-A672-3893D4FEC392}" type="presOf" srcId="{B1CA0DE4-A28A-4980-8EDB-73D36F3D738E}" destId="{B9282735-3EEB-4F90-B6CC-C9997125858B}" srcOrd="0" destOrd="0" presId="urn:microsoft.com/office/officeart/2005/8/layout/list1"/>
    <dgm:cxn modelId="{FD29FE49-D678-44A7-9125-B5F5A7615B30}" srcId="{2C981D36-9B05-418C-A251-98C0365CF42F}" destId="{5696A102-3E02-409D-830D-D2B2B97DBC0C}" srcOrd="2" destOrd="0" parTransId="{B585F4EC-F1CE-42CF-95D9-1F0C6B5FDDEF}" sibTransId="{9E69A49D-7903-4C4D-83A2-DE2B2CCAA8DB}"/>
    <dgm:cxn modelId="{00D6C34C-B31A-466D-9B42-41C5846B83D9}" type="presOf" srcId="{6286F88B-B819-4016-B2BE-4FAC616013C0}" destId="{DBD49BD2-1EC7-422D-A3CF-28D9784A892A}" srcOrd="0" destOrd="0" presId="urn:microsoft.com/office/officeart/2005/8/layout/list1"/>
    <dgm:cxn modelId="{34493C98-6AFF-4F86-96C5-D1807B43EDDA}" srcId="{2C981D36-9B05-418C-A251-98C0365CF42F}" destId="{4D992E7A-754D-4D9F-92FD-E33285D42DE7}" srcOrd="4" destOrd="0" parTransId="{A8B6ACA6-66D7-4AEF-91EE-A76FA0DB5164}" sibTransId="{F6CDB084-4316-4669-BDC7-3830F0266B8D}"/>
    <dgm:cxn modelId="{F73B5BA6-54BD-4CA1-B3D1-03D3EC837431}" type="presOf" srcId="{6286F88B-B819-4016-B2BE-4FAC616013C0}" destId="{32498BF6-A0C5-49A7-8557-74C6973F511F}" srcOrd="1" destOrd="0" presId="urn:microsoft.com/office/officeart/2005/8/layout/list1"/>
    <dgm:cxn modelId="{54089EAE-2F3B-4345-A35F-3F60BA7DF2AD}" type="presOf" srcId="{A4AD5C22-49EA-4255-9E08-A04A27E1F163}" destId="{03665C68-31F4-483D-AD72-56D882262D27}" srcOrd="1" destOrd="0" presId="urn:microsoft.com/office/officeart/2005/8/layout/list1"/>
    <dgm:cxn modelId="{C78EB0B4-AE5F-4E76-9C83-AA2D34294EF8}" type="presOf" srcId="{2C981D36-9B05-418C-A251-98C0365CF42F}" destId="{A2AB8AAC-58F1-460E-ABD0-A603C4BABCAD}" srcOrd="0" destOrd="0" presId="urn:microsoft.com/office/officeart/2005/8/layout/list1"/>
    <dgm:cxn modelId="{B08FADCB-A9AE-44E7-98BD-E60F9C36EEE7}" type="presOf" srcId="{4D992E7A-754D-4D9F-92FD-E33285D42DE7}" destId="{5D629E3B-80C9-49B4-87C7-BA9AF1D316F5}" srcOrd="1" destOrd="0" presId="urn:microsoft.com/office/officeart/2005/8/layout/list1"/>
    <dgm:cxn modelId="{59235DD1-A734-4393-90FD-AD88E1B89AC8}" srcId="{2C981D36-9B05-418C-A251-98C0365CF42F}" destId="{6286F88B-B819-4016-B2BE-4FAC616013C0}" srcOrd="1" destOrd="0" parTransId="{A141BBD1-1416-4DE9-B326-5D2FA92BF2F6}" sibTransId="{9535C8C9-064D-454A-80CD-79FB5B8ABB42}"/>
    <dgm:cxn modelId="{061C78D4-2FD9-4E6C-8772-9D161AABC6E2}" type="presOf" srcId="{4D992E7A-754D-4D9F-92FD-E33285D42DE7}" destId="{31A12019-9C04-4041-B476-A3E060E35D0C}" srcOrd="0" destOrd="0" presId="urn:microsoft.com/office/officeart/2005/8/layout/list1"/>
    <dgm:cxn modelId="{40A56ED7-F45D-4232-886A-4A42695953C5}" type="presOf" srcId="{5696A102-3E02-409D-830D-D2B2B97DBC0C}" destId="{8BFDE2B9-D4B3-4247-9529-F708790C2FB5}" srcOrd="1" destOrd="0" presId="urn:microsoft.com/office/officeart/2005/8/layout/list1"/>
    <dgm:cxn modelId="{FFCEC163-346F-4D95-9BD0-2E34DAEC9709}" type="presParOf" srcId="{A2AB8AAC-58F1-460E-ABD0-A603C4BABCAD}" destId="{E251757A-FDD7-4BBC-9116-CCE2271E3A3E}" srcOrd="0" destOrd="0" presId="urn:microsoft.com/office/officeart/2005/8/layout/list1"/>
    <dgm:cxn modelId="{6EDF45A0-16F2-43D5-9BE9-D3F9C310022F}" type="presParOf" srcId="{E251757A-FDD7-4BBC-9116-CCE2271E3A3E}" destId="{70063200-825D-4E15-BEF3-3A759C0EAD53}" srcOrd="0" destOrd="0" presId="urn:microsoft.com/office/officeart/2005/8/layout/list1"/>
    <dgm:cxn modelId="{CDE9441F-F8DE-4269-BDF5-9EA681B74B1A}" type="presParOf" srcId="{E251757A-FDD7-4BBC-9116-CCE2271E3A3E}" destId="{03665C68-31F4-483D-AD72-56D882262D27}" srcOrd="1" destOrd="0" presId="urn:microsoft.com/office/officeart/2005/8/layout/list1"/>
    <dgm:cxn modelId="{2723B92C-9BB0-4266-8242-506F3A5E5667}" type="presParOf" srcId="{A2AB8AAC-58F1-460E-ABD0-A603C4BABCAD}" destId="{13851576-3FB3-4D50-8AA6-198A6A7668A4}" srcOrd="1" destOrd="0" presId="urn:microsoft.com/office/officeart/2005/8/layout/list1"/>
    <dgm:cxn modelId="{E061F8AB-5C12-4F7E-8EFB-EBDF3FA23165}" type="presParOf" srcId="{A2AB8AAC-58F1-460E-ABD0-A603C4BABCAD}" destId="{52425607-F38C-412C-BE1D-0E77E5EC78A2}" srcOrd="2" destOrd="0" presId="urn:microsoft.com/office/officeart/2005/8/layout/list1"/>
    <dgm:cxn modelId="{37A6B6E8-01A0-4A57-A54F-F9FA04E18372}" type="presParOf" srcId="{A2AB8AAC-58F1-460E-ABD0-A603C4BABCAD}" destId="{492864AE-EA59-459F-9143-8A22D0A306D1}" srcOrd="3" destOrd="0" presId="urn:microsoft.com/office/officeart/2005/8/layout/list1"/>
    <dgm:cxn modelId="{BCA4327C-0D4E-4C2A-BD6B-38480E768761}" type="presParOf" srcId="{A2AB8AAC-58F1-460E-ABD0-A603C4BABCAD}" destId="{54A291B7-321E-4CB6-9B05-54E06DA7AD79}" srcOrd="4" destOrd="0" presId="urn:microsoft.com/office/officeart/2005/8/layout/list1"/>
    <dgm:cxn modelId="{081AF38C-8CF8-461E-B2B3-6C050899EEC3}" type="presParOf" srcId="{54A291B7-321E-4CB6-9B05-54E06DA7AD79}" destId="{DBD49BD2-1EC7-422D-A3CF-28D9784A892A}" srcOrd="0" destOrd="0" presId="urn:microsoft.com/office/officeart/2005/8/layout/list1"/>
    <dgm:cxn modelId="{F38AF4C8-C31F-49E9-BD5C-BB7C97F7ACEF}" type="presParOf" srcId="{54A291B7-321E-4CB6-9B05-54E06DA7AD79}" destId="{32498BF6-A0C5-49A7-8557-74C6973F511F}" srcOrd="1" destOrd="0" presId="urn:microsoft.com/office/officeart/2005/8/layout/list1"/>
    <dgm:cxn modelId="{70750D16-0F99-422E-83E4-A9B779679204}" type="presParOf" srcId="{A2AB8AAC-58F1-460E-ABD0-A603C4BABCAD}" destId="{03FC5E1B-B45E-4699-ABC0-CC708B72E7BA}" srcOrd="5" destOrd="0" presId="urn:microsoft.com/office/officeart/2005/8/layout/list1"/>
    <dgm:cxn modelId="{4A0993D7-4A8D-4DC6-B4E6-2B755F0CFF69}" type="presParOf" srcId="{A2AB8AAC-58F1-460E-ABD0-A603C4BABCAD}" destId="{5C8FB6A6-0DE0-4296-AD83-7B0D4D5B0A4E}" srcOrd="6" destOrd="0" presId="urn:microsoft.com/office/officeart/2005/8/layout/list1"/>
    <dgm:cxn modelId="{F81229AE-2824-48E4-A24C-1CBA92DCCAB1}" type="presParOf" srcId="{A2AB8AAC-58F1-460E-ABD0-A603C4BABCAD}" destId="{3C16B821-BAAF-4278-A3BB-5302B2C9D2DE}" srcOrd="7" destOrd="0" presId="urn:microsoft.com/office/officeart/2005/8/layout/list1"/>
    <dgm:cxn modelId="{AE885CC0-3714-49E9-8E72-BB031E618368}" type="presParOf" srcId="{A2AB8AAC-58F1-460E-ABD0-A603C4BABCAD}" destId="{3432F97D-93F0-4519-9518-854B4B3EC134}" srcOrd="8" destOrd="0" presId="urn:microsoft.com/office/officeart/2005/8/layout/list1"/>
    <dgm:cxn modelId="{2E43EB65-E38A-4132-A863-B3A3FDC1C698}" type="presParOf" srcId="{3432F97D-93F0-4519-9518-854B4B3EC134}" destId="{8C2C4A61-5803-4ED7-8F78-8913F9070037}" srcOrd="0" destOrd="0" presId="urn:microsoft.com/office/officeart/2005/8/layout/list1"/>
    <dgm:cxn modelId="{4FA6EBBC-1F1A-47C9-AD1E-BCE8FA9E69AF}" type="presParOf" srcId="{3432F97D-93F0-4519-9518-854B4B3EC134}" destId="{8BFDE2B9-D4B3-4247-9529-F708790C2FB5}" srcOrd="1" destOrd="0" presId="urn:microsoft.com/office/officeart/2005/8/layout/list1"/>
    <dgm:cxn modelId="{418E4009-F9D8-4072-9597-4C15A73C5470}" type="presParOf" srcId="{A2AB8AAC-58F1-460E-ABD0-A603C4BABCAD}" destId="{52FD809F-C94E-42F6-BF75-1A35C6D47E11}" srcOrd="9" destOrd="0" presId="urn:microsoft.com/office/officeart/2005/8/layout/list1"/>
    <dgm:cxn modelId="{84675A84-0B35-4174-BEA5-32129BA8B9DC}" type="presParOf" srcId="{A2AB8AAC-58F1-460E-ABD0-A603C4BABCAD}" destId="{CA82D90B-EF88-4E2D-9D10-77020B8961C8}" srcOrd="10" destOrd="0" presId="urn:microsoft.com/office/officeart/2005/8/layout/list1"/>
    <dgm:cxn modelId="{4B249183-1496-4623-B716-EE74DAE129E2}" type="presParOf" srcId="{A2AB8AAC-58F1-460E-ABD0-A603C4BABCAD}" destId="{9190D5C7-5522-44E6-B596-578B8644E37E}" srcOrd="11" destOrd="0" presId="urn:microsoft.com/office/officeart/2005/8/layout/list1"/>
    <dgm:cxn modelId="{ADD01E1D-456F-4552-B5B7-275A5188347E}" type="presParOf" srcId="{A2AB8AAC-58F1-460E-ABD0-A603C4BABCAD}" destId="{B39CCD24-EEBA-4CA5-8033-7320462F9997}" srcOrd="12" destOrd="0" presId="urn:microsoft.com/office/officeart/2005/8/layout/list1"/>
    <dgm:cxn modelId="{AD9EA8A6-8024-44A9-A57E-CF3B47ABF02A}" type="presParOf" srcId="{B39CCD24-EEBA-4CA5-8033-7320462F9997}" destId="{B9282735-3EEB-4F90-B6CC-C9997125858B}" srcOrd="0" destOrd="0" presId="urn:microsoft.com/office/officeart/2005/8/layout/list1"/>
    <dgm:cxn modelId="{2098CA8B-2586-4F8C-8C76-CAEC3B15284B}" type="presParOf" srcId="{B39CCD24-EEBA-4CA5-8033-7320462F9997}" destId="{B1DABE2C-4782-4ED7-BF31-1B933966A6F1}" srcOrd="1" destOrd="0" presId="urn:microsoft.com/office/officeart/2005/8/layout/list1"/>
    <dgm:cxn modelId="{DF61B905-62BA-4DDE-9455-F83311B86198}" type="presParOf" srcId="{A2AB8AAC-58F1-460E-ABD0-A603C4BABCAD}" destId="{497151A4-1082-4DD7-A73A-2AE3F55F3DEB}" srcOrd="13" destOrd="0" presId="urn:microsoft.com/office/officeart/2005/8/layout/list1"/>
    <dgm:cxn modelId="{F9B957E3-4E71-41BC-A5BD-902BD02C4F52}" type="presParOf" srcId="{A2AB8AAC-58F1-460E-ABD0-A603C4BABCAD}" destId="{2E9B69A0-2928-4025-AC1E-202698ABCDF4}" srcOrd="14" destOrd="0" presId="urn:microsoft.com/office/officeart/2005/8/layout/list1"/>
    <dgm:cxn modelId="{E47DB46E-41A2-4143-BE2C-F83FF7B4E606}" type="presParOf" srcId="{A2AB8AAC-58F1-460E-ABD0-A603C4BABCAD}" destId="{5D8614E4-ECA9-417D-BBEA-E579BA79DA8C}" srcOrd="15" destOrd="0" presId="urn:microsoft.com/office/officeart/2005/8/layout/list1"/>
    <dgm:cxn modelId="{C6EC289D-BE1D-4053-9DC4-1A30029A9AD7}" type="presParOf" srcId="{A2AB8AAC-58F1-460E-ABD0-A603C4BABCAD}" destId="{B0998FA9-9AFE-43B9-85F4-D026916A0FC5}" srcOrd="16" destOrd="0" presId="urn:microsoft.com/office/officeart/2005/8/layout/list1"/>
    <dgm:cxn modelId="{EEED031B-67B0-4629-AC24-5DC2DB4E8FAF}" type="presParOf" srcId="{B0998FA9-9AFE-43B9-85F4-D026916A0FC5}" destId="{31A12019-9C04-4041-B476-A3E060E35D0C}" srcOrd="0" destOrd="0" presId="urn:microsoft.com/office/officeart/2005/8/layout/list1"/>
    <dgm:cxn modelId="{6E858A91-152C-4C06-B143-48B374355351}" type="presParOf" srcId="{B0998FA9-9AFE-43B9-85F4-D026916A0FC5}" destId="{5D629E3B-80C9-49B4-87C7-BA9AF1D316F5}" srcOrd="1" destOrd="0" presId="urn:microsoft.com/office/officeart/2005/8/layout/list1"/>
    <dgm:cxn modelId="{194DE76B-CF44-4CF0-B872-F11B3BEB12E5}" type="presParOf" srcId="{A2AB8AAC-58F1-460E-ABD0-A603C4BABCAD}" destId="{510FC370-4C00-4F1C-99F8-F8AC63C9979B}" srcOrd="17" destOrd="0" presId="urn:microsoft.com/office/officeart/2005/8/layout/list1"/>
    <dgm:cxn modelId="{1732E504-C8DC-4CFB-8E8B-6A0A56680B02}" type="presParOf" srcId="{A2AB8AAC-58F1-460E-ABD0-A603C4BABCAD}" destId="{92D81E67-9117-463A-BFF8-5FB78E95F737}" srcOrd="18" destOrd="0" presId="urn:microsoft.com/office/officeart/2005/8/layout/list1"/>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CEF3FD11-76D3-4DF8-B923-C49D7E25B09A}" type="doc">
      <dgm:prSet loTypeId="urn:microsoft.com/office/officeart/2005/8/layout/lProcess2" loCatId="list" qsTypeId="urn:microsoft.com/office/officeart/2005/8/quickstyle/simple1" qsCatId="simple" csTypeId="urn:microsoft.com/office/officeart/2005/8/colors/accent2_1" csCatId="accent2" phldr="1"/>
      <dgm:spPr/>
      <dgm:t>
        <a:bodyPr/>
        <a:lstStyle/>
        <a:p>
          <a:endParaRPr lang="pl-PL"/>
        </a:p>
      </dgm:t>
    </dgm:pt>
    <dgm:pt modelId="{3776D113-A522-4991-952B-2E43D969CBBD}">
      <dgm:prSet phldrT="[Tekst]" custT="1"/>
      <dgm:spPr/>
      <dgm:t>
        <a:bodyPr/>
        <a:lstStyle/>
        <a:p>
          <a:r>
            <a:rPr lang="it-IT" sz="2400" b="1" dirty="0"/>
            <a:t>Tecnica relativa ai materiali di imballaggio e all'imballaggio primario</a:t>
          </a:r>
          <a:endParaRPr lang="pl-PL" sz="2400" b="1" dirty="0"/>
        </a:p>
      </dgm:t>
    </dgm:pt>
    <dgm:pt modelId="{923425D5-2F8D-40AA-967C-5B0F69D4B53F}" type="parTrans" cxnId="{5B646F92-5DE6-4F14-8FF7-5A5E36BB01FB}">
      <dgm:prSet/>
      <dgm:spPr/>
      <dgm:t>
        <a:bodyPr/>
        <a:lstStyle/>
        <a:p>
          <a:endParaRPr lang="pl-PL">
            <a:solidFill>
              <a:schemeClr val="tx2"/>
            </a:solidFill>
          </a:endParaRPr>
        </a:p>
      </dgm:t>
    </dgm:pt>
    <dgm:pt modelId="{058699C1-5875-429E-89E8-E5C666F8E827}" type="sibTrans" cxnId="{5B646F92-5DE6-4F14-8FF7-5A5E36BB01FB}">
      <dgm:prSet/>
      <dgm:spPr/>
      <dgm:t>
        <a:bodyPr/>
        <a:lstStyle/>
        <a:p>
          <a:endParaRPr lang="pl-PL">
            <a:solidFill>
              <a:schemeClr val="tx2"/>
            </a:solidFill>
          </a:endParaRPr>
        </a:p>
      </dgm:t>
    </dgm:pt>
    <dgm:pt modelId="{57B1A2EF-BAE9-4E36-9587-151D0A304B11}">
      <dgm:prSet phldrT="[Tekst]" custT="1"/>
      <dgm:spPr/>
      <dgm:t>
        <a:bodyPr/>
        <a:lstStyle/>
        <a:p>
          <a:r>
            <a:rPr lang="pl-PL" sz="1200" b="0" i="0" dirty="0"/>
            <a:t>Composizione chimica adeguata</a:t>
          </a:r>
        </a:p>
      </dgm:t>
    </dgm:pt>
    <dgm:pt modelId="{ADAB4595-0BE6-4F84-920A-19C5FF7059FA}" type="parTrans" cxnId="{0C086B3F-1496-43C5-A44C-F83E2B041DF9}">
      <dgm:prSet/>
      <dgm:spPr/>
      <dgm:t>
        <a:bodyPr/>
        <a:lstStyle/>
        <a:p>
          <a:endParaRPr lang="pl-PL">
            <a:solidFill>
              <a:schemeClr val="tx2"/>
            </a:solidFill>
          </a:endParaRPr>
        </a:p>
      </dgm:t>
    </dgm:pt>
    <dgm:pt modelId="{EF823A56-0085-498C-97A6-D5870AAC4B88}" type="sibTrans" cxnId="{0C086B3F-1496-43C5-A44C-F83E2B041DF9}">
      <dgm:prSet/>
      <dgm:spPr/>
      <dgm:t>
        <a:bodyPr/>
        <a:lstStyle/>
        <a:p>
          <a:endParaRPr lang="pl-PL">
            <a:solidFill>
              <a:schemeClr val="tx2"/>
            </a:solidFill>
          </a:endParaRPr>
        </a:p>
      </dgm:t>
    </dgm:pt>
    <dgm:pt modelId="{61E53DDE-2793-4BE8-B014-8C828F3909F9}">
      <dgm:prSet phldrT="[Tekst]" custT="1"/>
      <dgm:spPr/>
      <dgm:t>
        <a:bodyPr/>
        <a:lstStyle/>
        <a:p>
          <a:r>
            <a:rPr lang="it-IT" sz="1100" dirty="0"/>
            <a:t>Limitazione dei limiti di migrazione globale e specifica </a:t>
          </a:r>
          <a:endParaRPr lang="pl-PL" sz="1100" dirty="0"/>
        </a:p>
      </dgm:t>
    </dgm:pt>
    <dgm:pt modelId="{11A03313-BD6D-4896-9A02-FAEAF9DF78C1}" type="parTrans" cxnId="{82D9D09F-4EB9-4403-8D0D-EDB3B9C0A0DB}">
      <dgm:prSet/>
      <dgm:spPr/>
      <dgm:t>
        <a:bodyPr/>
        <a:lstStyle/>
        <a:p>
          <a:endParaRPr lang="pl-PL">
            <a:solidFill>
              <a:schemeClr val="tx2"/>
            </a:solidFill>
          </a:endParaRPr>
        </a:p>
      </dgm:t>
    </dgm:pt>
    <dgm:pt modelId="{C7BC65BA-8240-468D-9EE5-41EA5379E26F}" type="sibTrans" cxnId="{82D9D09F-4EB9-4403-8D0D-EDB3B9C0A0DB}">
      <dgm:prSet/>
      <dgm:spPr/>
      <dgm:t>
        <a:bodyPr/>
        <a:lstStyle/>
        <a:p>
          <a:endParaRPr lang="pl-PL">
            <a:solidFill>
              <a:schemeClr val="tx2"/>
            </a:solidFill>
          </a:endParaRPr>
        </a:p>
      </dgm:t>
    </dgm:pt>
    <dgm:pt modelId="{E7FF3DB2-64D9-4E4E-96FB-F7BDA3D20BB2}">
      <dgm:prSet phldrT="[Tekst]"/>
      <dgm:spPr/>
      <dgm:t>
        <a:bodyPr/>
        <a:lstStyle/>
        <a:p>
          <a:r>
            <a:rPr lang="it-IT" b="1" dirty="0"/>
            <a:t>Tecnico relativo all'imballaggio secondario e ai documenti di accompagnamento</a:t>
          </a:r>
          <a:endParaRPr lang="pl-PL" b="1" dirty="0"/>
        </a:p>
      </dgm:t>
    </dgm:pt>
    <dgm:pt modelId="{993AAE99-5587-4EF2-885A-E2F5CAAD23AF}" type="parTrans" cxnId="{8AB9B9E0-1A72-4F51-BBB6-0EC699C3294B}">
      <dgm:prSet/>
      <dgm:spPr/>
      <dgm:t>
        <a:bodyPr/>
        <a:lstStyle/>
        <a:p>
          <a:endParaRPr lang="pl-PL">
            <a:solidFill>
              <a:schemeClr val="tx2"/>
            </a:solidFill>
          </a:endParaRPr>
        </a:p>
      </dgm:t>
    </dgm:pt>
    <dgm:pt modelId="{D7B72738-B271-4B02-8DE7-A0EE3A3B74A5}" type="sibTrans" cxnId="{8AB9B9E0-1A72-4F51-BBB6-0EC699C3294B}">
      <dgm:prSet/>
      <dgm:spPr/>
      <dgm:t>
        <a:bodyPr/>
        <a:lstStyle/>
        <a:p>
          <a:endParaRPr lang="pl-PL">
            <a:solidFill>
              <a:schemeClr val="tx2"/>
            </a:solidFill>
          </a:endParaRPr>
        </a:p>
      </dgm:t>
    </dgm:pt>
    <dgm:pt modelId="{AEDC9832-2623-469C-A2EA-6B719ADEEEA5}">
      <dgm:prSet phldrT="[Tekst]"/>
      <dgm:spPr/>
      <dgm:t>
        <a:bodyPr/>
        <a:lstStyle/>
        <a:p>
          <a:r>
            <a:rPr lang="en-US" dirty="0" err="1"/>
            <a:t>Garanzia</a:t>
          </a:r>
          <a:r>
            <a:rPr lang="en-US" dirty="0"/>
            <a:t> </a:t>
          </a:r>
          <a:r>
            <a:rPr lang="en-US" dirty="0" err="1"/>
            <a:t>dell'integrità</a:t>
          </a:r>
          <a:r>
            <a:rPr lang="en-US" dirty="0"/>
            <a:t> </a:t>
          </a:r>
          <a:r>
            <a:rPr lang="en-US" dirty="0" err="1"/>
            <a:t>dell'imballaggio</a:t>
          </a:r>
          <a:endParaRPr lang="pl-PL" dirty="0"/>
        </a:p>
      </dgm:t>
    </dgm:pt>
    <dgm:pt modelId="{E96DBDE9-3305-4794-B479-E4C4041030E1}" type="parTrans" cxnId="{86305BF6-1978-4F41-A5B1-7E95DDDC6BAD}">
      <dgm:prSet/>
      <dgm:spPr/>
      <dgm:t>
        <a:bodyPr/>
        <a:lstStyle/>
        <a:p>
          <a:endParaRPr lang="pl-PL">
            <a:solidFill>
              <a:schemeClr val="tx2"/>
            </a:solidFill>
          </a:endParaRPr>
        </a:p>
      </dgm:t>
    </dgm:pt>
    <dgm:pt modelId="{CEB8AA83-D1E7-40C2-9884-5CC1DBB9DAFE}" type="sibTrans" cxnId="{86305BF6-1978-4F41-A5B1-7E95DDDC6BAD}">
      <dgm:prSet/>
      <dgm:spPr/>
      <dgm:t>
        <a:bodyPr/>
        <a:lstStyle/>
        <a:p>
          <a:endParaRPr lang="pl-PL">
            <a:solidFill>
              <a:schemeClr val="tx2"/>
            </a:solidFill>
          </a:endParaRPr>
        </a:p>
      </dgm:t>
    </dgm:pt>
    <dgm:pt modelId="{BCED6DD5-A91C-4E10-97D9-1137A98CBFE5}">
      <dgm:prSet phldrT="[Tekst]"/>
      <dgm:spPr/>
      <dgm:t>
        <a:bodyPr/>
        <a:lstStyle/>
        <a:p>
          <a:r>
            <a:rPr lang="it-IT" dirty="0"/>
            <a:t>Correttezza della preparazione della dichiarazione presentata</a:t>
          </a:r>
          <a:endParaRPr lang="pl-PL" dirty="0"/>
        </a:p>
      </dgm:t>
    </dgm:pt>
    <dgm:pt modelId="{8AE176AB-4B6D-4BBD-BD76-4865F375B7DC}" type="parTrans" cxnId="{DB6F5388-1091-4356-BE27-E33F0611E005}">
      <dgm:prSet/>
      <dgm:spPr/>
      <dgm:t>
        <a:bodyPr/>
        <a:lstStyle/>
        <a:p>
          <a:endParaRPr lang="pl-PL">
            <a:solidFill>
              <a:schemeClr val="tx2"/>
            </a:solidFill>
          </a:endParaRPr>
        </a:p>
      </dgm:t>
    </dgm:pt>
    <dgm:pt modelId="{60C90724-23D3-4A90-A8F9-6C39E99B7F0F}" type="sibTrans" cxnId="{DB6F5388-1091-4356-BE27-E33F0611E005}">
      <dgm:prSet/>
      <dgm:spPr/>
      <dgm:t>
        <a:bodyPr/>
        <a:lstStyle/>
        <a:p>
          <a:endParaRPr lang="pl-PL">
            <a:solidFill>
              <a:schemeClr val="tx2"/>
            </a:solidFill>
          </a:endParaRPr>
        </a:p>
      </dgm:t>
    </dgm:pt>
    <dgm:pt modelId="{B3DFA435-4E43-4595-A8A9-C532F8E4FB36}">
      <dgm:prSet phldrT="[Tekst]"/>
      <dgm:spPr/>
      <dgm:t>
        <a:bodyPr/>
        <a:lstStyle/>
        <a:p>
          <a:r>
            <a:rPr lang="it-IT" b="1" dirty="0"/>
            <a:t>Sistemico correlato alle condizioni di minimizzazione del verificarsi di minacce</a:t>
          </a:r>
          <a:endParaRPr lang="pl-PL" b="1" dirty="0"/>
        </a:p>
      </dgm:t>
    </dgm:pt>
    <dgm:pt modelId="{D572A1DA-D74F-4964-8D76-E6F21BBCB0EF}" type="parTrans" cxnId="{351429D3-396E-4ACE-850D-6DAC7AC48159}">
      <dgm:prSet/>
      <dgm:spPr/>
      <dgm:t>
        <a:bodyPr/>
        <a:lstStyle/>
        <a:p>
          <a:endParaRPr lang="pl-PL">
            <a:solidFill>
              <a:schemeClr val="tx2"/>
            </a:solidFill>
          </a:endParaRPr>
        </a:p>
      </dgm:t>
    </dgm:pt>
    <dgm:pt modelId="{36D10957-8CFE-4160-80C2-1CCA5CE02106}" type="sibTrans" cxnId="{351429D3-396E-4ACE-850D-6DAC7AC48159}">
      <dgm:prSet/>
      <dgm:spPr/>
      <dgm:t>
        <a:bodyPr/>
        <a:lstStyle/>
        <a:p>
          <a:endParaRPr lang="pl-PL">
            <a:solidFill>
              <a:schemeClr val="tx2"/>
            </a:solidFill>
          </a:endParaRPr>
        </a:p>
      </dgm:t>
    </dgm:pt>
    <dgm:pt modelId="{813721E1-D1C1-4E65-B871-04690CD974F4}">
      <dgm:prSet phldrT="[Tekst]"/>
      <dgm:spPr/>
      <dgm:t>
        <a:bodyPr/>
        <a:lstStyle/>
        <a:p>
          <a:r>
            <a:rPr lang="pl-PL" dirty="0"/>
            <a:t>Applicazione di GMP</a:t>
          </a:r>
        </a:p>
      </dgm:t>
    </dgm:pt>
    <dgm:pt modelId="{55E32CA9-CFF5-484B-81A1-80B9A3DB258A}" type="parTrans" cxnId="{E037FBAE-1C70-456B-9573-A60297B700AF}">
      <dgm:prSet/>
      <dgm:spPr/>
      <dgm:t>
        <a:bodyPr/>
        <a:lstStyle/>
        <a:p>
          <a:endParaRPr lang="pl-PL">
            <a:solidFill>
              <a:schemeClr val="tx2"/>
            </a:solidFill>
          </a:endParaRPr>
        </a:p>
      </dgm:t>
    </dgm:pt>
    <dgm:pt modelId="{1E0AA80F-EA9A-492E-BA1C-D2FF8F84FDFD}" type="sibTrans" cxnId="{E037FBAE-1C70-456B-9573-A60297B700AF}">
      <dgm:prSet/>
      <dgm:spPr/>
      <dgm:t>
        <a:bodyPr/>
        <a:lstStyle/>
        <a:p>
          <a:endParaRPr lang="pl-PL">
            <a:solidFill>
              <a:schemeClr val="tx2"/>
            </a:solidFill>
          </a:endParaRPr>
        </a:p>
      </dgm:t>
    </dgm:pt>
    <dgm:pt modelId="{836A65F1-7F77-40E7-8411-D4D0C9B200BF}">
      <dgm:prSet phldrT="[Tekst]"/>
      <dgm:spPr/>
      <dgm:t>
        <a:bodyPr/>
        <a:lstStyle/>
        <a:p>
          <a:r>
            <a:rPr lang="it-IT" dirty="0"/>
            <a:t>Implementazione di standard che garantiscano la sicurezza degli imballaggi</a:t>
          </a:r>
          <a:endParaRPr lang="pl-PL" dirty="0"/>
        </a:p>
      </dgm:t>
    </dgm:pt>
    <dgm:pt modelId="{AC776FB0-4AD2-411E-9237-A674D0B179BC}" type="parTrans" cxnId="{ECD2DCDE-0D62-4BF2-B41B-FF4BACF24BC5}">
      <dgm:prSet/>
      <dgm:spPr/>
      <dgm:t>
        <a:bodyPr/>
        <a:lstStyle/>
        <a:p>
          <a:endParaRPr lang="pl-PL">
            <a:solidFill>
              <a:schemeClr val="tx2"/>
            </a:solidFill>
          </a:endParaRPr>
        </a:p>
      </dgm:t>
    </dgm:pt>
    <dgm:pt modelId="{39FA59BA-74D9-4ED8-8A42-4FA40F812936}" type="sibTrans" cxnId="{ECD2DCDE-0D62-4BF2-B41B-FF4BACF24BC5}">
      <dgm:prSet/>
      <dgm:spPr/>
      <dgm:t>
        <a:bodyPr/>
        <a:lstStyle/>
        <a:p>
          <a:endParaRPr lang="pl-PL">
            <a:solidFill>
              <a:schemeClr val="tx2"/>
            </a:solidFill>
          </a:endParaRPr>
        </a:p>
      </dgm:t>
    </dgm:pt>
    <dgm:pt modelId="{EF895A61-BE07-4C00-93FA-118EF1033222}">
      <dgm:prSet phldrT="[Tekst]" custT="1"/>
      <dgm:spPr/>
      <dgm:t>
        <a:bodyPr/>
        <a:lstStyle/>
        <a:p>
          <a:r>
            <a:rPr lang="it-IT" sz="1200" dirty="0"/>
            <a:t>Basso livello di contaminazione superficiale</a:t>
          </a:r>
          <a:endParaRPr lang="pl-PL" sz="1200" dirty="0"/>
        </a:p>
      </dgm:t>
    </dgm:pt>
    <dgm:pt modelId="{2DE5DF60-CFFB-4880-8FE0-6747A8BCA881}" type="parTrans" cxnId="{347BE7FE-2021-4FCB-AD99-D321780924B2}">
      <dgm:prSet/>
      <dgm:spPr/>
      <dgm:t>
        <a:bodyPr/>
        <a:lstStyle/>
        <a:p>
          <a:endParaRPr lang="pl-PL">
            <a:solidFill>
              <a:schemeClr val="tx2"/>
            </a:solidFill>
          </a:endParaRPr>
        </a:p>
      </dgm:t>
    </dgm:pt>
    <dgm:pt modelId="{3E9A419D-44E8-48A8-A993-B8FD16C6BD3E}" type="sibTrans" cxnId="{347BE7FE-2021-4FCB-AD99-D321780924B2}">
      <dgm:prSet/>
      <dgm:spPr/>
      <dgm:t>
        <a:bodyPr/>
        <a:lstStyle/>
        <a:p>
          <a:endParaRPr lang="pl-PL">
            <a:solidFill>
              <a:schemeClr val="tx2"/>
            </a:solidFill>
          </a:endParaRPr>
        </a:p>
      </dgm:t>
    </dgm:pt>
    <dgm:pt modelId="{A2F61EEA-1970-49BE-A0BF-A562618F565A}">
      <dgm:prSet phldrT="[Tekst]" custT="1"/>
      <dgm:spPr/>
      <dgm:t>
        <a:bodyPr/>
        <a:lstStyle/>
        <a:p>
          <a:r>
            <a:rPr lang="pl-PL" sz="1200" dirty="0"/>
            <a:t>Nessun corpo estraneo</a:t>
          </a:r>
        </a:p>
      </dgm:t>
    </dgm:pt>
    <dgm:pt modelId="{08575E96-5F7F-4EFA-A0F1-EF2893F0C414}" type="parTrans" cxnId="{06B72DFD-4500-4073-BD63-DC4A38B674E6}">
      <dgm:prSet/>
      <dgm:spPr/>
      <dgm:t>
        <a:bodyPr/>
        <a:lstStyle/>
        <a:p>
          <a:endParaRPr lang="pl-PL">
            <a:solidFill>
              <a:schemeClr val="tx2"/>
            </a:solidFill>
          </a:endParaRPr>
        </a:p>
      </dgm:t>
    </dgm:pt>
    <dgm:pt modelId="{237EC337-9A38-4218-BD7A-EAD21108DC34}" type="sibTrans" cxnId="{06B72DFD-4500-4073-BD63-DC4A38B674E6}">
      <dgm:prSet/>
      <dgm:spPr/>
      <dgm:t>
        <a:bodyPr/>
        <a:lstStyle/>
        <a:p>
          <a:endParaRPr lang="pl-PL">
            <a:solidFill>
              <a:schemeClr val="tx2"/>
            </a:solidFill>
          </a:endParaRPr>
        </a:p>
      </dgm:t>
    </dgm:pt>
    <dgm:pt modelId="{2E271546-7D1A-4C07-AB27-E1D48446488F}">
      <dgm:prSet phldrT="[Tekst]" custT="1"/>
      <dgm:spPr/>
      <dgm:t>
        <a:bodyPr/>
        <a:lstStyle/>
        <a:p>
          <a:r>
            <a:rPr lang="pl-PL" sz="1200" dirty="0"/>
            <a:t>Caratteristiche sensoriali rilevanti</a:t>
          </a:r>
        </a:p>
      </dgm:t>
    </dgm:pt>
    <dgm:pt modelId="{6134A557-98B7-4D6F-8897-663000AF2543}" type="parTrans" cxnId="{946527AE-826B-4221-9AB7-27935067CE44}">
      <dgm:prSet/>
      <dgm:spPr/>
      <dgm:t>
        <a:bodyPr/>
        <a:lstStyle/>
        <a:p>
          <a:endParaRPr lang="pl-PL">
            <a:solidFill>
              <a:schemeClr val="tx2"/>
            </a:solidFill>
          </a:endParaRPr>
        </a:p>
      </dgm:t>
    </dgm:pt>
    <dgm:pt modelId="{47B5A04C-C35F-49EB-868B-67E13A70DC55}" type="sibTrans" cxnId="{946527AE-826B-4221-9AB7-27935067CE44}">
      <dgm:prSet/>
      <dgm:spPr/>
      <dgm:t>
        <a:bodyPr/>
        <a:lstStyle/>
        <a:p>
          <a:endParaRPr lang="pl-PL">
            <a:solidFill>
              <a:schemeClr val="tx2"/>
            </a:solidFill>
          </a:endParaRPr>
        </a:p>
      </dgm:t>
    </dgm:pt>
    <dgm:pt modelId="{AF76D661-292A-4BA6-AA7B-22E5F6DFDE11}">
      <dgm:prSet phldrT="[Tekst]" custT="1"/>
      <dgm:spPr/>
      <dgm:t>
        <a:bodyPr/>
        <a:lstStyle/>
        <a:p>
          <a:r>
            <a:rPr lang="it-IT" sz="1200" dirty="0"/>
            <a:t>Le condizioni corrette del pacchetto unitario</a:t>
          </a:r>
          <a:endParaRPr lang="pl-PL" sz="1200" dirty="0"/>
        </a:p>
      </dgm:t>
    </dgm:pt>
    <dgm:pt modelId="{4F8A70F3-296B-472A-8BCA-81E49EBE7561}" type="parTrans" cxnId="{96F05188-EE24-462A-8040-2A5B5B6A688A}">
      <dgm:prSet/>
      <dgm:spPr/>
      <dgm:t>
        <a:bodyPr/>
        <a:lstStyle/>
        <a:p>
          <a:endParaRPr lang="pl-PL">
            <a:solidFill>
              <a:schemeClr val="tx2"/>
            </a:solidFill>
          </a:endParaRPr>
        </a:p>
      </dgm:t>
    </dgm:pt>
    <dgm:pt modelId="{71DCFBC1-1B12-41CA-846C-5D13208C6F4D}" type="sibTrans" cxnId="{96F05188-EE24-462A-8040-2A5B5B6A688A}">
      <dgm:prSet/>
      <dgm:spPr/>
      <dgm:t>
        <a:bodyPr/>
        <a:lstStyle/>
        <a:p>
          <a:endParaRPr lang="pl-PL">
            <a:solidFill>
              <a:schemeClr val="tx2"/>
            </a:solidFill>
          </a:endParaRPr>
        </a:p>
      </dgm:t>
    </dgm:pt>
    <dgm:pt modelId="{4BF0BDE8-D669-4C01-89EC-ED0EBBB8C2E9}">
      <dgm:prSet phldrT="[Tekst]"/>
      <dgm:spPr/>
      <dgm:t>
        <a:bodyPr/>
        <a:lstStyle/>
        <a:p>
          <a:r>
            <a:rPr lang="it-IT" dirty="0"/>
            <a:t>Etichettatura corretta e garanzia di tracciabilità</a:t>
          </a:r>
          <a:endParaRPr lang="pl-PL" dirty="0"/>
        </a:p>
      </dgm:t>
    </dgm:pt>
    <dgm:pt modelId="{F4DE4E8D-179F-4B9B-B703-954683647958}" type="parTrans" cxnId="{7E304FAE-A492-4287-A0FC-19F76EB2E1BD}">
      <dgm:prSet/>
      <dgm:spPr/>
      <dgm:t>
        <a:bodyPr/>
        <a:lstStyle/>
        <a:p>
          <a:endParaRPr lang="pl-PL"/>
        </a:p>
      </dgm:t>
    </dgm:pt>
    <dgm:pt modelId="{24B79EEC-F0E8-475E-8EFA-B30EA824105D}" type="sibTrans" cxnId="{7E304FAE-A492-4287-A0FC-19F76EB2E1BD}">
      <dgm:prSet/>
      <dgm:spPr/>
      <dgm:t>
        <a:bodyPr/>
        <a:lstStyle/>
        <a:p>
          <a:endParaRPr lang="pl-PL"/>
        </a:p>
      </dgm:t>
    </dgm:pt>
    <dgm:pt modelId="{F4D4D10A-14D1-4F97-AA5B-333AD821B87B}">
      <dgm:prSet phldrT="[Tekst]"/>
      <dgm:spPr/>
      <dgm:t>
        <a:bodyPr/>
        <a:lstStyle/>
        <a:p>
          <a:r>
            <a:rPr lang="it-IT" dirty="0"/>
            <a:t>Adeguata supervisione ufficiale dei materiali a contatto con gli alimenti</a:t>
          </a:r>
          <a:endParaRPr lang="pl-PL" dirty="0"/>
        </a:p>
      </dgm:t>
    </dgm:pt>
    <dgm:pt modelId="{425B01BC-C9B2-4CA0-9828-FC8C31A07F19}" type="parTrans" cxnId="{57CC6E28-ABE9-4CC6-86F3-84BA15F8EE1F}">
      <dgm:prSet/>
      <dgm:spPr/>
      <dgm:t>
        <a:bodyPr/>
        <a:lstStyle/>
        <a:p>
          <a:endParaRPr lang="pl-PL"/>
        </a:p>
      </dgm:t>
    </dgm:pt>
    <dgm:pt modelId="{D54C767F-7F5B-4EB4-9670-CF02B93DBBAF}" type="sibTrans" cxnId="{57CC6E28-ABE9-4CC6-86F3-84BA15F8EE1F}">
      <dgm:prSet/>
      <dgm:spPr/>
      <dgm:t>
        <a:bodyPr/>
        <a:lstStyle/>
        <a:p>
          <a:endParaRPr lang="pl-PL"/>
        </a:p>
      </dgm:t>
    </dgm:pt>
    <dgm:pt modelId="{92E5F2B0-8800-44BF-AE47-07D00F7DD837}">
      <dgm:prSet phldrT="[Tekst]"/>
      <dgm:spPr/>
      <dgm:t>
        <a:bodyPr/>
        <a:lstStyle/>
        <a:p>
          <a:r>
            <a:rPr lang="it-IT" dirty="0"/>
            <a:t>Corretto funzionamento del sistema RASFF</a:t>
          </a:r>
          <a:endParaRPr lang="pl-PL" dirty="0"/>
        </a:p>
      </dgm:t>
    </dgm:pt>
    <dgm:pt modelId="{3F8FD968-A8E3-4160-8377-F79D0D3F4892}" type="parTrans" cxnId="{C6521848-1D47-41E1-97FC-989D7C780781}">
      <dgm:prSet/>
      <dgm:spPr/>
      <dgm:t>
        <a:bodyPr/>
        <a:lstStyle/>
        <a:p>
          <a:endParaRPr lang="pl-PL"/>
        </a:p>
      </dgm:t>
    </dgm:pt>
    <dgm:pt modelId="{D969E0C2-9CDA-42CF-BB8B-9CFE010DB119}" type="sibTrans" cxnId="{C6521848-1D47-41E1-97FC-989D7C780781}">
      <dgm:prSet/>
      <dgm:spPr/>
      <dgm:t>
        <a:bodyPr/>
        <a:lstStyle/>
        <a:p>
          <a:endParaRPr lang="pl-PL"/>
        </a:p>
      </dgm:t>
    </dgm:pt>
    <dgm:pt modelId="{5E4ADCEE-7A7E-4CF8-9802-A8412B1FCD59}" type="pres">
      <dgm:prSet presAssocID="{CEF3FD11-76D3-4DF8-B923-C49D7E25B09A}" presName="theList" presStyleCnt="0">
        <dgm:presLayoutVars>
          <dgm:dir/>
          <dgm:animLvl val="lvl"/>
          <dgm:resizeHandles val="exact"/>
        </dgm:presLayoutVars>
      </dgm:prSet>
      <dgm:spPr/>
    </dgm:pt>
    <dgm:pt modelId="{C7902FD6-9710-4AE8-9DC3-94107FDAD727}" type="pres">
      <dgm:prSet presAssocID="{3776D113-A522-4991-952B-2E43D969CBBD}" presName="compNode" presStyleCnt="0"/>
      <dgm:spPr/>
    </dgm:pt>
    <dgm:pt modelId="{46907ACF-162F-49CF-8035-10ABA7CB5BCD}" type="pres">
      <dgm:prSet presAssocID="{3776D113-A522-4991-952B-2E43D969CBBD}" presName="aNode" presStyleLbl="bgShp" presStyleIdx="0" presStyleCnt="3" custLinFactX="-34421" custLinFactNeighborX="-100000" custLinFactNeighborY="-3101"/>
      <dgm:spPr/>
    </dgm:pt>
    <dgm:pt modelId="{C03981DA-8967-43E2-B813-CF4A0BF8298B}" type="pres">
      <dgm:prSet presAssocID="{3776D113-A522-4991-952B-2E43D969CBBD}" presName="textNode" presStyleLbl="bgShp" presStyleIdx="0" presStyleCnt="3"/>
      <dgm:spPr/>
    </dgm:pt>
    <dgm:pt modelId="{F4A953E0-82C5-406F-B6B9-674D0D97F5FC}" type="pres">
      <dgm:prSet presAssocID="{3776D113-A522-4991-952B-2E43D969CBBD}" presName="compChildNode" presStyleCnt="0"/>
      <dgm:spPr/>
    </dgm:pt>
    <dgm:pt modelId="{3E31B705-E4BA-4F90-A5D7-AB59964F24EC}" type="pres">
      <dgm:prSet presAssocID="{3776D113-A522-4991-952B-2E43D969CBBD}" presName="theInnerList" presStyleCnt="0"/>
      <dgm:spPr/>
    </dgm:pt>
    <dgm:pt modelId="{77D4356B-BC59-4A0A-8372-4DE0F57B63FE}" type="pres">
      <dgm:prSet presAssocID="{57B1A2EF-BAE9-4E36-9587-151D0A304B11}" presName="childNode" presStyleLbl="node1" presStyleIdx="0" presStyleCnt="13">
        <dgm:presLayoutVars>
          <dgm:bulletEnabled val="1"/>
        </dgm:presLayoutVars>
      </dgm:prSet>
      <dgm:spPr/>
    </dgm:pt>
    <dgm:pt modelId="{3F28EF07-ADFD-440D-B18E-B23E107E1436}" type="pres">
      <dgm:prSet presAssocID="{57B1A2EF-BAE9-4E36-9587-151D0A304B11}" presName="aSpace2" presStyleCnt="0"/>
      <dgm:spPr/>
    </dgm:pt>
    <dgm:pt modelId="{468D90E8-54C3-49FA-81D0-7D9A7228B2CA}" type="pres">
      <dgm:prSet presAssocID="{61E53DDE-2793-4BE8-B014-8C828F3909F9}" presName="childNode" presStyleLbl="node1" presStyleIdx="1" presStyleCnt="13">
        <dgm:presLayoutVars>
          <dgm:bulletEnabled val="1"/>
        </dgm:presLayoutVars>
      </dgm:prSet>
      <dgm:spPr/>
    </dgm:pt>
    <dgm:pt modelId="{384EE823-21D3-49F8-925E-92D0FFD75141}" type="pres">
      <dgm:prSet presAssocID="{61E53DDE-2793-4BE8-B014-8C828F3909F9}" presName="aSpace2" presStyleCnt="0"/>
      <dgm:spPr/>
    </dgm:pt>
    <dgm:pt modelId="{187B68B5-CBDE-4607-BC31-04BA08D10A56}" type="pres">
      <dgm:prSet presAssocID="{EF895A61-BE07-4C00-93FA-118EF1033222}" presName="childNode" presStyleLbl="node1" presStyleIdx="2" presStyleCnt="13">
        <dgm:presLayoutVars>
          <dgm:bulletEnabled val="1"/>
        </dgm:presLayoutVars>
      </dgm:prSet>
      <dgm:spPr/>
    </dgm:pt>
    <dgm:pt modelId="{08B542C0-D9D3-47A9-8D14-892832E83464}" type="pres">
      <dgm:prSet presAssocID="{EF895A61-BE07-4C00-93FA-118EF1033222}" presName="aSpace2" presStyleCnt="0"/>
      <dgm:spPr/>
    </dgm:pt>
    <dgm:pt modelId="{895EC295-8613-4656-B8C5-8F8E5E399AC2}" type="pres">
      <dgm:prSet presAssocID="{A2F61EEA-1970-49BE-A0BF-A562618F565A}" presName="childNode" presStyleLbl="node1" presStyleIdx="3" presStyleCnt="13">
        <dgm:presLayoutVars>
          <dgm:bulletEnabled val="1"/>
        </dgm:presLayoutVars>
      </dgm:prSet>
      <dgm:spPr/>
    </dgm:pt>
    <dgm:pt modelId="{D4F3397D-C7CB-4EA4-BDEB-5439345BFE26}" type="pres">
      <dgm:prSet presAssocID="{A2F61EEA-1970-49BE-A0BF-A562618F565A}" presName="aSpace2" presStyleCnt="0"/>
      <dgm:spPr/>
    </dgm:pt>
    <dgm:pt modelId="{DEC39CA4-66F3-42EB-9980-DA6D586AB06D}" type="pres">
      <dgm:prSet presAssocID="{2E271546-7D1A-4C07-AB27-E1D48446488F}" presName="childNode" presStyleLbl="node1" presStyleIdx="4" presStyleCnt="13">
        <dgm:presLayoutVars>
          <dgm:bulletEnabled val="1"/>
        </dgm:presLayoutVars>
      </dgm:prSet>
      <dgm:spPr/>
    </dgm:pt>
    <dgm:pt modelId="{D2587A57-D9B1-4236-B72B-200F1D07D5D8}" type="pres">
      <dgm:prSet presAssocID="{2E271546-7D1A-4C07-AB27-E1D48446488F}" presName="aSpace2" presStyleCnt="0"/>
      <dgm:spPr/>
    </dgm:pt>
    <dgm:pt modelId="{6B989D05-82ED-4F7D-980B-5E372EB975D4}" type="pres">
      <dgm:prSet presAssocID="{AF76D661-292A-4BA6-AA7B-22E5F6DFDE11}" presName="childNode" presStyleLbl="node1" presStyleIdx="5" presStyleCnt="13">
        <dgm:presLayoutVars>
          <dgm:bulletEnabled val="1"/>
        </dgm:presLayoutVars>
      </dgm:prSet>
      <dgm:spPr/>
    </dgm:pt>
    <dgm:pt modelId="{CBCC4ED6-5DB5-418E-9563-923D4ED46458}" type="pres">
      <dgm:prSet presAssocID="{3776D113-A522-4991-952B-2E43D969CBBD}" presName="aSpace" presStyleCnt="0"/>
      <dgm:spPr/>
    </dgm:pt>
    <dgm:pt modelId="{335152D6-2087-4880-A54E-A1551F51855C}" type="pres">
      <dgm:prSet presAssocID="{E7FF3DB2-64D9-4E4E-96FB-F7BDA3D20BB2}" presName="compNode" presStyleCnt="0"/>
      <dgm:spPr/>
    </dgm:pt>
    <dgm:pt modelId="{C4D0E528-D90C-4775-BAAB-9142E6CC34BA}" type="pres">
      <dgm:prSet presAssocID="{E7FF3DB2-64D9-4E4E-96FB-F7BDA3D20BB2}" presName="aNode" presStyleLbl="bgShp" presStyleIdx="1" presStyleCnt="3"/>
      <dgm:spPr/>
    </dgm:pt>
    <dgm:pt modelId="{636E348F-56E0-488F-A251-48C4689CC5C5}" type="pres">
      <dgm:prSet presAssocID="{E7FF3DB2-64D9-4E4E-96FB-F7BDA3D20BB2}" presName="textNode" presStyleLbl="bgShp" presStyleIdx="1" presStyleCnt="3"/>
      <dgm:spPr/>
    </dgm:pt>
    <dgm:pt modelId="{4A3CE054-EC68-4DAC-906C-8200313E456E}" type="pres">
      <dgm:prSet presAssocID="{E7FF3DB2-64D9-4E4E-96FB-F7BDA3D20BB2}" presName="compChildNode" presStyleCnt="0"/>
      <dgm:spPr/>
    </dgm:pt>
    <dgm:pt modelId="{BCE3DD69-5016-45A5-A326-56832AAE7E62}" type="pres">
      <dgm:prSet presAssocID="{E7FF3DB2-64D9-4E4E-96FB-F7BDA3D20BB2}" presName="theInnerList" presStyleCnt="0"/>
      <dgm:spPr/>
    </dgm:pt>
    <dgm:pt modelId="{37A297CA-5D71-44F8-A066-6094DA641B24}" type="pres">
      <dgm:prSet presAssocID="{AEDC9832-2623-469C-A2EA-6B719ADEEEA5}" presName="childNode" presStyleLbl="node1" presStyleIdx="6" presStyleCnt="13">
        <dgm:presLayoutVars>
          <dgm:bulletEnabled val="1"/>
        </dgm:presLayoutVars>
      </dgm:prSet>
      <dgm:spPr/>
    </dgm:pt>
    <dgm:pt modelId="{1DF953C0-EE5C-457F-B6D1-5A2428C3009A}" type="pres">
      <dgm:prSet presAssocID="{AEDC9832-2623-469C-A2EA-6B719ADEEEA5}" presName="aSpace2" presStyleCnt="0"/>
      <dgm:spPr/>
    </dgm:pt>
    <dgm:pt modelId="{5CB93B9D-3C9F-4362-8B69-BE0A0B1F6986}" type="pres">
      <dgm:prSet presAssocID="{4BF0BDE8-D669-4C01-89EC-ED0EBBB8C2E9}" presName="childNode" presStyleLbl="node1" presStyleIdx="7" presStyleCnt="13">
        <dgm:presLayoutVars>
          <dgm:bulletEnabled val="1"/>
        </dgm:presLayoutVars>
      </dgm:prSet>
      <dgm:spPr/>
    </dgm:pt>
    <dgm:pt modelId="{A69E74F0-8293-4699-A154-A6D394045B9B}" type="pres">
      <dgm:prSet presAssocID="{4BF0BDE8-D669-4C01-89EC-ED0EBBB8C2E9}" presName="aSpace2" presStyleCnt="0"/>
      <dgm:spPr/>
    </dgm:pt>
    <dgm:pt modelId="{7BAD1614-A26B-471B-885D-E3EADDEFF90F}" type="pres">
      <dgm:prSet presAssocID="{BCED6DD5-A91C-4E10-97D9-1137A98CBFE5}" presName="childNode" presStyleLbl="node1" presStyleIdx="8" presStyleCnt="13">
        <dgm:presLayoutVars>
          <dgm:bulletEnabled val="1"/>
        </dgm:presLayoutVars>
      </dgm:prSet>
      <dgm:spPr/>
    </dgm:pt>
    <dgm:pt modelId="{C1724273-41D5-478D-8159-710E0F9BDE54}" type="pres">
      <dgm:prSet presAssocID="{E7FF3DB2-64D9-4E4E-96FB-F7BDA3D20BB2}" presName="aSpace" presStyleCnt="0"/>
      <dgm:spPr/>
    </dgm:pt>
    <dgm:pt modelId="{DE58C7BF-0562-458F-845B-27FD687D52EF}" type="pres">
      <dgm:prSet presAssocID="{B3DFA435-4E43-4595-A8A9-C532F8E4FB36}" presName="compNode" presStyleCnt="0"/>
      <dgm:spPr/>
    </dgm:pt>
    <dgm:pt modelId="{9316C7C7-041C-4024-BF7B-0ECB900FDDD0}" type="pres">
      <dgm:prSet presAssocID="{B3DFA435-4E43-4595-A8A9-C532F8E4FB36}" presName="aNode" presStyleLbl="bgShp" presStyleIdx="2" presStyleCnt="3"/>
      <dgm:spPr/>
    </dgm:pt>
    <dgm:pt modelId="{94017CBD-5B62-4F8D-B905-418B25831645}" type="pres">
      <dgm:prSet presAssocID="{B3DFA435-4E43-4595-A8A9-C532F8E4FB36}" presName="textNode" presStyleLbl="bgShp" presStyleIdx="2" presStyleCnt="3"/>
      <dgm:spPr/>
    </dgm:pt>
    <dgm:pt modelId="{80A689C6-447B-4F42-AE95-815CA4AFCBFB}" type="pres">
      <dgm:prSet presAssocID="{B3DFA435-4E43-4595-A8A9-C532F8E4FB36}" presName="compChildNode" presStyleCnt="0"/>
      <dgm:spPr/>
    </dgm:pt>
    <dgm:pt modelId="{52AC9E2D-975E-406B-9C3F-C1F9D4F8C32A}" type="pres">
      <dgm:prSet presAssocID="{B3DFA435-4E43-4595-A8A9-C532F8E4FB36}" presName="theInnerList" presStyleCnt="0"/>
      <dgm:spPr/>
    </dgm:pt>
    <dgm:pt modelId="{6006C94A-9345-4557-B5A9-FB90F4D4B79E}" type="pres">
      <dgm:prSet presAssocID="{813721E1-D1C1-4E65-B871-04690CD974F4}" presName="childNode" presStyleLbl="node1" presStyleIdx="9" presStyleCnt="13">
        <dgm:presLayoutVars>
          <dgm:bulletEnabled val="1"/>
        </dgm:presLayoutVars>
      </dgm:prSet>
      <dgm:spPr/>
    </dgm:pt>
    <dgm:pt modelId="{89C712C8-5694-46EF-A6FE-ABCBF541EFE8}" type="pres">
      <dgm:prSet presAssocID="{813721E1-D1C1-4E65-B871-04690CD974F4}" presName="aSpace2" presStyleCnt="0"/>
      <dgm:spPr/>
    </dgm:pt>
    <dgm:pt modelId="{49EE36AE-7E39-442E-A561-936F412BF227}" type="pres">
      <dgm:prSet presAssocID="{836A65F1-7F77-40E7-8411-D4D0C9B200BF}" presName="childNode" presStyleLbl="node1" presStyleIdx="10" presStyleCnt="13">
        <dgm:presLayoutVars>
          <dgm:bulletEnabled val="1"/>
        </dgm:presLayoutVars>
      </dgm:prSet>
      <dgm:spPr/>
    </dgm:pt>
    <dgm:pt modelId="{8B8E1C0A-0224-49FF-98B4-1836B12BD56E}" type="pres">
      <dgm:prSet presAssocID="{836A65F1-7F77-40E7-8411-D4D0C9B200BF}" presName="aSpace2" presStyleCnt="0"/>
      <dgm:spPr/>
    </dgm:pt>
    <dgm:pt modelId="{942E7037-9AD4-4343-AA81-028F8A9A6C2F}" type="pres">
      <dgm:prSet presAssocID="{F4D4D10A-14D1-4F97-AA5B-333AD821B87B}" presName="childNode" presStyleLbl="node1" presStyleIdx="11" presStyleCnt="13">
        <dgm:presLayoutVars>
          <dgm:bulletEnabled val="1"/>
        </dgm:presLayoutVars>
      </dgm:prSet>
      <dgm:spPr/>
    </dgm:pt>
    <dgm:pt modelId="{15B2859A-82D3-4618-82C9-401ACB5583AD}" type="pres">
      <dgm:prSet presAssocID="{F4D4D10A-14D1-4F97-AA5B-333AD821B87B}" presName="aSpace2" presStyleCnt="0"/>
      <dgm:spPr/>
    </dgm:pt>
    <dgm:pt modelId="{FAFF0F10-59E7-4EA0-A1A5-A18FB7803795}" type="pres">
      <dgm:prSet presAssocID="{92E5F2B0-8800-44BF-AE47-07D00F7DD837}" presName="childNode" presStyleLbl="node1" presStyleIdx="12" presStyleCnt="13">
        <dgm:presLayoutVars>
          <dgm:bulletEnabled val="1"/>
        </dgm:presLayoutVars>
      </dgm:prSet>
      <dgm:spPr/>
    </dgm:pt>
  </dgm:ptLst>
  <dgm:cxnLst>
    <dgm:cxn modelId="{EECC060B-BA75-4CB6-828A-8965CE49D901}" type="presOf" srcId="{F4D4D10A-14D1-4F97-AA5B-333AD821B87B}" destId="{942E7037-9AD4-4343-AA81-028F8A9A6C2F}" srcOrd="0" destOrd="0" presId="urn:microsoft.com/office/officeart/2005/8/layout/lProcess2"/>
    <dgm:cxn modelId="{A1351125-3FD2-4894-86B5-81685FD24B97}" type="presOf" srcId="{BCED6DD5-A91C-4E10-97D9-1137A98CBFE5}" destId="{7BAD1614-A26B-471B-885D-E3EADDEFF90F}" srcOrd="0" destOrd="0" presId="urn:microsoft.com/office/officeart/2005/8/layout/lProcess2"/>
    <dgm:cxn modelId="{12316926-689D-4570-B97B-AACFF81C00E1}" type="presOf" srcId="{3776D113-A522-4991-952B-2E43D969CBBD}" destId="{46907ACF-162F-49CF-8035-10ABA7CB5BCD}" srcOrd="0" destOrd="0" presId="urn:microsoft.com/office/officeart/2005/8/layout/lProcess2"/>
    <dgm:cxn modelId="{57CC6E28-ABE9-4CC6-86F3-84BA15F8EE1F}" srcId="{B3DFA435-4E43-4595-A8A9-C532F8E4FB36}" destId="{F4D4D10A-14D1-4F97-AA5B-333AD821B87B}" srcOrd="2" destOrd="0" parTransId="{425B01BC-C9B2-4CA0-9828-FC8C31A07F19}" sibTransId="{D54C767F-7F5B-4EB4-9670-CF02B93DBBAF}"/>
    <dgm:cxn modelId="{C9311E3D-8869-44F8-B79A-B5B479D10C2B}" type="presOf" srcId="{B3DFA435-4E43-4595-A8A9-C532F8E4FB36}" destId="{9316C7C7-041C-4024-BF7B-0ECB900FDDD0}" srcOrd="0" destOrd="0" presId="urn:microsoft.com/office/officeart/2005/8/layout/lProcess2"/>
    <dgm:cxn modelId="{0C086B3F-1496-43C5-A44C-F83E2B041DF9}" srcId="{3776D113-A522-4991-952B-2E43D969CBBD}" destId="{57B1A2EF-BAE9-4E36-9587-151D0A304B11}" srcOrd="0" destOrd="0" parTransId="{ADAB4595-0BE6-4F84-920A-19C5FF7059FA}" sibTransId="{EF823A56-0085-498C-97A6-D5870AAC4B88}"/>
    <dgm:cxn modelId="{C6521848-1D47-41E1-97FC-989D7C780781}" srcId="{B3DFA435-4E43-4595-A8A9-C532F8E4FB36}" destId="{92E5F2B0-8800-44BF-AE47-07D00F7DD837}" srcOrd="3" destOrd="0" parTransId="{3F8FD968-A8E3-4160-8377-F79D0D3F4892}" sibTransId="{D969E0C2-9CDA-42CF-BB8B-9CFE010DB119}"/>
    <dgm:cxn modelId="{962EA27E-1A20-4C5E-B2BF-22A83DC90E74}" type="presOf" srcId="{A2F61EEA-1970-49BE-A0BF-A562618F565A}" destId="{895EC295-8613-4656-B8C5-8F8E5E399AC2}" srcOrd="0" destOrd="0" presId="urn:microsoft.com/office/officeart/2005/8/layout/lProcess2"/>
    <dgm:cxn modelId="{32994F80-E154-49C9-916C-2944F93CD09B}" type="presOf" srcId="{AEDC9832-2623-469C-A2EA-6B719ADEEEA5}" destId="{37A297CA-5D71-44F8-A066-6094DA641B24}" srcOrd="0" destOrd="0" presId="urn:microsoft.com/office/officeart/2005/8/layout/lProcess2"/>
    <dgm:cxn modelId="{7FFDCB80-A02C-40E3-89B3-DB40FDDDDC04}" type="presOf" srcId="{E7FF3DB2-64D9-4E4E-96FB-F7BDA3D20BB2}" destId="{C4D0E528-D90C-4775-BAAB-9142E6CC34BA}" srcOrd="0" destOrd="0" presId="urn:microsoft.com/office/officeart/2005/8/layout/lProcess2"/>
    <dgm:cxn modelId="{96F05188-EE24-462A-8040-2A5B5B6A688A}" srcId="{3776D113-A522-4991-952B-2E43D969CBBD}" destId="{AF76D661-292A-4BA6-AA7B-22E5F6DFDE11}" srcOrd="5" destOrd="0" parTransId="{4F8A70F3-296B-472A-8BCA-81E49EBE7561}" sibTransId="{71DCFBC1-1B12-41CA-846C-5D13208C6F4D}"/>
    <dgm:cxn modelId="{DB6F5388-1091-4356-BE27-E33F0611E005}" srcId="{E7FF3DB2-64D9-4E4E-96FB-F7BDA3D20BB2}" destId="{BCED6DD5-A91C-4E10-97D9-1137A98CBFE5}" srcOrd="2" destOrd="0" parTransId="{8AE176AB-4B6D-4BBD-BD76-4865F375B7DC}" sibTransId="{60C90724-23D3-4A90-A8F9-6C39E99B7F0F}"/>
    <dgm:cxn modelId="{5B646F92-5DE6-4F14-8FF7-5A5E36BB01FB}" srcId="{CEF3FD11-76D3-4DF8-B923-C49D7E25B09A}" destId="{3776D113-A522-4991-952B-2E43D969CBBD}" srcOrd="0" destOrd="0" parTransId="{923425D5-2F8D-40AA-967C-5B0F69D4B53F}" sibTransId="{058699C1-5875-429E-89E8-E5C666F8E827}"/>
    <dgm:cxn modelId="{91871C9D-6C50-4DB8-9D7B-4DB54B55E259}" type="presOf" srcId="{B3DFA435-4E43-4595-A8A9-C532F8E4FB36}" destId="{94017CBD-5B62-4F8D-B905-418B25831645}" srcOrd="1" destOrd="0" presId="urn:microsoft.com/office/officeart/2005/8/layout/lProcess2"/>
    <dgm:cxn modelId="{1EB3519D-F3DE-4BF5-AB90-4298FAB4D084}" type="presOf" srcId="{EF895A61-BE07-4C00-93FA-118EF1033222}" destId="{187B68B5-CBDE-4607-BC31-04BA08D10A56}" srcOrd="0" destOrd="0" presId="urn:microsoft.com/office/officeart/2005/8/layout/lProcess2"/>
    <dgm:cxn modelId="{82D9D09F-4EB9-4403-8D0D-EDB3B9C0A0DB}" srcId="{3776D113-A522-4991-952B-2E43D969CBBD}" destId="{61E53DDE-2793-4BE8-B014-8C828F3909F9}" srcOrd="1" destOrd="0" parTransId="{11A03313-BD6D-4896-9A02-FAEAF9DF78C1}" sibTransId="{C7BC65BA-8240-468D-9EE5-41EA5379E26F}"/>
    <dgm:cxn modelId="{6017A0A1-1C69-4485-8EDF-B2B2C1B9BA23}" type="presOf" srcId="{E7FF3DB2-64D9-4E4E-96FB-F7BDA3D20BB2}" destId="{636E348F-56E0-488F-A251-48C4689CC5C5}" srcOrd="1" destOrd="0" presId="urn:microsoft.com/office/officeart/2005/8/layout/lProcess2"/>
    <dgm:cxn modelId="{EA63A0A1-72E2-430D-8339-C1A639667805}" type="presOf" srcId="{836A65F1-7F77-40E7-8411-D4D0C9B200BF}" destId="{49EE36AE-7E39-442E-A561-936F412BF227}" srcOrd="0" destOrd="0" presId="urn:microsoft.com/office/officeart/2005/8/layout/lProcess2"/>
    <dgm:cxn modelId="{946527AE-826B-4221-9AB7-27935067CE44}" srcId="{3776D113-A522-4991-952B-2E43D969CBBD}" destId="{2E271546-7D1A-4C07-AB27-E1D48446488F}" srcOrd="4" destOrd="0" parTransId="{6134A557-98B7-4D6F-8897-663000AF2543}" sibTransId="{47B5A04C-C35F-49EB-868B-67E13A70DC55}"/>
    <dgm:cxn modelId="{7E304FAE-A492-4287-A0FC-19F76EB2E1BD}" srcId="{E7FF3DB2-64D9-4E4E-96FB-F7BDA3D20BB2}" destId="{4BF0BDE8-D669-4C01-89EC-ED0EBBB8C2E9}" srcOrd="1" destOrd="0" parTransId="{F4DE4E8D-179F-4B9B-B703-954683647958}" sibTransId="{24B79EEC-F0E8-475E-8EFA-B30EA824105D}"/>
    <dgm:cxn modelId="{E037FBAE-1C70-456B-9573-A60297B700AF}" srcId="{B3DFA435-4E43-4595-A8A9-C532F8E4FB36}" destId="{813721E1-D1C1-4E65-B871-04690CD974F4}" srcOrd="0" destOrd="0" parTransId="{55E32CA9-CFF5-484B-81A1-80B9A3DB258A}" sibTransId="{1E0AA80F-EA9A-492E-BA1C-D2FF8F84FDFD}"/>
    <dgm:cxn modelId="{823235B8-C466-45AC-9543-38777154E057}" type="presOf" srcId="{57B1A2EF-BAE9-4E36-9587-151D0A304B11}" destId="{77D4356B-BC59-4A0A-8372-4DE0F57B63FE}" srcOrd="0" destOrd="0" presId="urn:microsoft.com/office/officeart/2005/8/layout/lProcess2"/>
    <dgm:cxn modelId="{B680F8B9-51C6-4E8E-871A-C011A6BD8D73}" type="presOf" srcId="{3776D113-A522-4991-952B-2E43D969CBBD}" destId="{C03981DA-8967-43E2-B813-CF4A0BF8298B}" srcOrd="1" destOrd="0" presId="urn:microsoft.com/office/officeart/2005/8/layout/lProcess2"/>
    <dgm:cxn modelId="{911E5EBD-B4D0-4348-94B2-2415113ACA6A}" type="presOf" srcId="{61E53DDE-2793-4BE8-B014-8C828F3909F9}" destId="{468D90E8-54C3-49FA-81D0-7D9A7228B2CA}" srcOrd="0" destOrd="0" presId="urn:microsoft.com/office/officeart/2005/8/layout/lProcess2"/>
    <dgm:cxn modelId="{B6AAB0CF-8C83-4576-8DBE-E5143574E708}" type="presOf" srcId="{813721E1-D1C1-4E65-B871-04690CD974F4}" destId="{6006C94A-9345-4557-B5A9-FB90F4D4B79E}" srcOrd="0" destOrd="0" presId="urn:microsoft.com/office/officeart/2005/8/layout/lProcess2"/>
    <dgm:cxn modelId="{351429D3-396E-4ACE-850D-6DAC7AC48159}" srcId="{CEF3FD11-76D3-4DF8-B923-C49D7E25B09A}" destId="{B3DFA435-4E43-4595-A8A9-C532F8E4FB36}" srcOrd="2" destOrd="0" parTransId="{D572A1DA-D74F-4964-8D76-E6F21BBCB0EF}" sibTransId="{36D10957-8CFE-4160-80C2-1CCA5CE02106}"/>
    <dgm:cxn modelId="{4AFB36D4-3355-4724-9AEC-4B3D7ADD841E}" type="presOf" srcId="{2E271546-7D1A-4C07-AB27-E1D48446488F}" destId="{DEC39CA4-66F3-42EB-9980-DA6D586AB06D}" srcOrd="0" destOrd="0" presId="urn:microsoft.com/office/officeart/2005/8/layout/lProcess2"/>
    <dgm:cxn modelId="{B160DFDA-32D7-4648-9E3F-B10E34F9BD4B}" type="presOf" srcId="{4BF0BDE8-D669-4C01-89EC-ED0EBBB8C2E9}" destId="{5CB93B9D-3C9F-4362-8B69-BE0A0B1F6986}" srcOrd="0" destOrd="0" presId="urn:microsoft.com/office/officeart/2005/8/layout/lProcess2"/>
    <dgm:cxn modelId="{ECD2DCDE-0D62-4BF2-B41B-FF4BACF24BC5}" srcId="{B3DFA435-4E43-4595-A8A9-C532F8E4FB36}" destId="{836A65F1-7F77-40E7-8411-D4D0C9B200BF}" srcOrd="1" destOrd="0" parTransId="{AC776FB0-4AD2-411E-9237-A674D0B179BC}" sibTransId="{39FA59BA-74D9-4ED8-8A42-4FA40F812936}"/>
    <dgm:cxn modelId="{8AB9B9E0-1A72-4F51-BBB6-0EC699C3294B}" srcId="{CEF3FD11-76D3-4DF8-B923-C49D7E25B09A}" destId="{E7FF3DB2-64D9-4E4E-96FB-F7BDA3D20BB2}" srcOrd="1" destOrd="0" parTransId="{993AAE99-5587-4EF2-885A-E2F5CAAD23AF}" sibTransId="{D7B72738-B271-4B02-8DE7-A0EE3A3B74A5}"/>
    <dgm:cxn modelId="{366969E6-9D79-4737-A484-A7B36B278283}" type="presOf" srcId="{AF76D661-292A-4BA6-AA7B-22E5F6DFDE11}" destId="{6B989D05-82ED-4F7D-980B-5E372EB975D4}" srcOrd="0" destOrd="0" presId="urn:microsoft.com/office/officeart/2005/8/layout/lProcess2"/>
    <dgm:cxn modelId="{A41CC2F5-9347-435C-8DC1-DFEA675F0550}" type="presOf" srcId="{92E5F2B0-8800-44BF-AE47-07D00F7DD837}" destId="{FAFF0F10-59E7-4EA0-A1A5-A18FB7803795}" srcOrd="0" destOrd="0" presId="urn:microsoft.com/office/officeart/2005/8/layout/lProcess2"/>
    <dgm:cxn modelId="{86305BF6-1978-4F41-A5B1-7E95DDDC6BAD}" srcId="{E7FF3DB2-64D9-4E4E-96FB-F7BDA3D20BB2}" destId="{AEDC9832-2623-469C-A2EA-6B719ADEEEA5}" srcOrd="0" destOrd="0" parTransId="{E96DBDE9-3305-4794-B479-E4C4041030E1}" sibTransId="{CEB8AA83-D1E7-40C2-9884-5CC1DBB9DAFE}"/>
    <dgm:cxn modelId="{5A0E62FA-42AA-4F55-B2BC-5E456D8B6BFB}" type="presOf" srcId="{CEF3FD11-76D3-4DF8-B923-C49D7E25B09A}" destId="{5E4ADCEE-7A7E-4CF8-9802-A8412B1FCD59}" srcOrd="0" destOrd="0" presId="urn:microsoft.com/office/officeart/2005/8/layout/lProcess2"/>
    <dgm:cxn modelId="{06B72DFD-4500-4073-BD63-DC4A38B674E6}" srcId="{3776D113-A522-4991-952B-2E43D969CBBD}" destId="{A2F61EEA-1970-49BE-A0BF-A562618F565A}" srcOrd="3" destOrd="0" parTransId="{08575E96-5F7F-4EFA-A0F1-EF2893F0C414}" sibTransId="{237EC337-9A38-4218-BD7A-EAD21108DC34}"/>
    <dgm:cxn modelId="{347BE7FE-2021-4FCB-AD99-D321780924B2}" srcId="{3776D113-A522-4991-952B-2E43D969CBBD}" destId="{EF895A61-BE07-4C00-93FA-118EF1033222}" srcOrd="2" destOrd="0" parTransId="{2DE5DF60-CFFB-4880-8FE0-6747A8BCA881}" sibTransId="{3E9A419D-44E8-48A8-A993-B8FD16C6BD3E}"/>
    <dgm:cxn modelId="{4BD16222-8F7C-49F6-B6E0-280A119C2CB8}" type="presParOf" srcId="{5E4ADCEE-7A7E-4CF8-9802-A8412B1FCD59}" destId="{C7902FD6-9710-4AE8-9DC3-94107FDAD727}" srcOrd="0" destOrd="0" presId="urn:microsoft.com/office/officeart/2005/8/layout/lProcess2"/>
    <dgm:cxn modelId="{6D492416-1E99-4272-8D23-932BC57C85EF}" type="presParOf" srcId="{C7902FD6-9710-4AE8-9DC3-94107FDAD727}" destId="{46907ACF-162F-49CF-8035-10ABA7CB5BCD}" srcOrd="0" destOrd="0" presId="urn:microsoft.com/office/officeart/2005/8/layout/lProcess2"/>
    <dgm:cxn modelId="{C61802AF-C191-46CB-A66F-B42D8610DDBE}" type="presParOf" srcId="{C7902FD6-9710-4AE8-9DC3-94107FDAD727}" destId="{C03981DA-8967-43E2-B813-CF4A0BF8298B}" srcOrd="1" destOrd="0" presId="urn:microsoft.com/office/officeart/2005/8/layout/lProcess2"/>
    <dgm:cxn modelId="{423DD6AE-3DB6-445F-AE77-F0EAD94E3D44}" type="presParOf" srcId="{C7902FD6-9710-4AE8-9DC3-94107FDAD727}" destId="{F4A953E0-82C5-406F-B6B9-674D0D97F5FC}" srcOrd="2" destOrd="0" presId="urn:microsoft.com/office/officeart/2005/8/layout/lProcess2"/>
    <dgm:cxn modelId="{7D0F0A41-1108-434C-892C-9A1E99E01DBD}" type="presParOf" srcId="{F4A953E0-82C5-406F-B6B9-674D0D97F5FC}" destId="{3E31B705-E4BA-4F90-A5D7-AB59964F24EC}" srcOrd="0" destOrd="0" presId="urn:microsoft.com/office/officeart/2005/8/layout/lProcess2"/>
    <dgm:cxn modelId="{8C577C5A-830F-46E5-8D8F-026E6C969696}" type="presParOf" srcId="{3E31B705-E4BA-4F90-A5D7-AB59964F24EC}" destId="{77D4356B-BC59-4A0A-8372-4DE0F57B63FE}" srcOrd="0" destOrd="0" presId="urn:microsoft.com/office/officeart/2005/8/layout/lProcess2"/>
    <dgm:cxn modelId="{6DA27909-EED2-4509-BBF2-30B2CFBCB6F0}" type="presParOf" srcId="{3E31B705-E4BA-4F90-A5D7-AB59964F24EC}" destId="{3F28EF07-ADFD-440D-B18E-B23E107E1436}" srcOrd="1" destOrd="0" presId="urn:microsoft.com/office/officeart/2005/8/layout/lProcess2"/>
    <dgm:cxn modelId="{0E5A9844-2408-4ED2-968C-D01A207C1118}" type="presParOf" srcId="{3E31B705-E4BA-4F90-A5D7-AB59964F24EC}" destId="{468D90E8-54C3-49FA-81D0-7D9A7228B2CA}" srcOrd="2" destOrd="0" presId="urn:microsoft.com/office/officeart/2005/8/layout/lProcess2"/>
    <dgm:cxn modelId="{F51F18AF-B6F6-4ABD-9FDC-DC470C4265C0}" type="presParOf" srcId="{3E31B705-E4BA-4F90-A5D7-AB59964F24EC}" destId="{384EE823-21D3-49F8-925E-92D0FFD75141}" srcOrd="3" destOrd="0" presId="urn:microsoft.com/office/officeart/2005/8/layout/lProcess2"/>
    <dgm:cxn modelId="{A0A0B356-EAD1-44D4-B412-86D3E6759174}" type="presParOf" srcId="{3E31B705-E4BA-4F90-A5D7-AB59964F24EC}" destId="{187B68B5-CBDE-4607-BC31-04BA08D10A56}" srcOrd="4" destOrd="0" presId="urn:microsoft.com/office/officeart/2005/8/layout/lProcess2"/>
    <dgm:cxn modelId="{EFDDDE5D-E8D8-46C4-AE49-72E50E3EB75F}" type="presParOf" srcId="{3E31B705-E4BA-4F90-A5D7-AB59964F24EC}" destId="{08B542C0-D9D3-47A9-8D14-892832E83464}" srcOrd="5" destOrd="0" presId="urn:microsoft.com/office/officeart/2005/8/layout/lProcess2"/>
    <dgm:cxn modelId="{058FABD4-29E3-4F2A-9A9A-6F26C8937E77}" type="presParOf" srcId="{3E31B705-E4BA-4F90-A5D7-AB59964F24EC}" destId="{895EC295-8613-4656-B8C5-8F8E5E399AC2}" srcOrd="6" destOrd="0" presId="urn:microsoft.com/office/officeart/2005/8/layout/lProcess2"/>
    <dgm:cxn modelId="{4E7B2CA3-99A2-4146-AC34-65EF3FAB55B9}" type="presParOf" srcId="{3E31B705-E4BA-4F90-A5D7-AB59964F24EC}" destId="{D4F3397D-C7CB-4EA4-BDEB-5439345BFE26}" srcOrd="7" destOrd="0" presId="urn:microsoft.com/office/officeart/2005/8/layout/lProcess2"/>
    <dgm:cxn modelId="{4219148D-9AB0-44A6-BD22-B9564495F35B}" type="presParOf" srcId="{3E31B705-E4BA-4F90-A5D7-AB59964F24EC}" destId="{DEC39CA4-66F3-42EB-9980-DA6D586AB06D}" srcOrd="8" destOrd="0" presId="urn:microsoft.com/office/officeart/2005/8/layout/lProcess2"/>
    <dgm:cxn modelId="{99A94EC8-8F16-4F39-B0E2-6CBD2827C363}" type="presParOf" srcId="{3E31B705-E4BA-4F90-A5D7-AB59964F24EC}" destId="{D2587A57-D9B1-4236-B72B-200F1D07D5D8}" srcOrd="9" destOrd="0" presId="urn:microsoft.com/office/officeart/2005/8/layout/lProcess2"/>
    <dgm:cxn modelId="{461000D7-6BB4-475B-961F-5F7887E04AD7}" type="presParOf" srcId="{3E31B705-E4BA-4F90-A5D7-AB59964F24EC}" destId="{6B989D05-82ED-4F7D-980B-5E372EB975D4}" srcOrd="10" destOrd="0" presId="urn:microsoft.com/office/officeart/2005/8/layout/lProcess2"/>
    <dgm:cxn modelId="{1258B045-5235-4CA8-AFFD-139A0F620C9D}" type="presParOf" srcId="{5E4ADCEE-7A7E-4CF8-9802-A8412B1FCD59}" destId="{CBCC4ED6-5DB5-418E-9563-923D4ED46458}" srcOrd="1" destOrd="0" presId="urn:microsoft.com/office/officeart/2005/8/layout/lProcess2"/>
    <dgm:cxn modelId="{E9370A13-6077-456E-8494-E60EA72541F9}" type="presParOf" srcId="{5E4ADCEE-7A7E-4CF8-9802-A8412B1FCD59}" destId="{335152D6-2087-4880-A54E-A1551F51855C}" srcOrd="2" destOrd="0" presId="urn:microsoft.com/office/officeart/2005/8/layout/lProcess2"/>
    <dgm:cxn modelId="{62C099BD-5C8F-45D0-9052-F8C2AE08862A}" type="presParOf" srcId="{335152D6-2087-4880-A54E-A1551F51855C}" destId="{C4D0E528-D90C-4775-BAAB-9142E6CC34BA}" srcOrd="0" destOrd="0" presId="urn:microsoft.com/office/officeart/2005/8/layout/lProcess2"/>
    <dgm:cxn modelId="{CEB74F35-FD80-41F9-ABC6-BDA93A0CA3C0}" type="presParOf" srcId="{335152D6-2087-4880-A54E-A1551F51855C}" destId="{636E348F-56E0-488F-A251-48C4689CC5C5}" srcOrd="1" destOrd="0" presId="urn:microsoft.com/office/officeart/2005/8/layout/lProcess2"/>
    <dgm:cxn modelId="{B1834FCD-B368-4A3F-9BE4-FA369159AAF7}" type="presParOf" srcId="{335152D6-2087-4880-A54E-A1551F51855C}" destId="{4A3CE054-EC68-4DAC-906C-8200313E456E}" srcOrd="2" destOrd="0" presId="urn:microsoft.com/office/officeart/2005/8/layout/lProcess2"/>
    <dgm:cxn modelId="{402F01EF-6B67-452B-9EA0-CF3B615F1D78}" type="presParOf" srcId="{4A3CE054-EC68-4DAC-906C-8200313E456E}" destId="{BCE3DD69-5016-45A5-A326-56832AAE7E62}" srcOrd="0" destOrd="0" presId="urn:microsoft.com/office/officeart/2005/8/layout/lProcess2"/>
    <dgm:cxn modelId="{1D88AF5C-7EBA-4F5A-B100-4290486C1C39}" type="presParOf" srcId="{BCE3DD69-5016-45A5-A326-56832AAE7E62}" destId="{37A297CA-5D71-44F8-A066-6094DA641B24}" srcOrd="0" destOrd="0" presId="urn:microsoft.com/office/officeart/2005/8/layout/lProcess2"/>
    <dgm:cxn modelId="{B004EFDF-E216-44B6-8C8E-CA55D45B99D2}" type="presParOf" srcId="{BCE3DD69-5016-45A5-A326-56832AAE7E62}" destId="{1DF953C0-EE5C-457F-B6D1-5A2428C3009A}" srcOrd="1" destOrd="0" presId="urn:microsoft.com/office/officeart/2005/8/layout/lProcess2"/>
    <dgm:cxn modelId="{3A0275F0-55B3-4814-9D8C-8D4B031950FA}" type="presParOf" srcId="{BCE3DD69-5016-45A5-A326-56832AAE7E62}" destId="{5CB93B9D-3C9F-4362-8B69-BE0A0B1F6986}" srcOrd="2" destOrd="0" presId="urn:microsoft.com/office/officeart/2005/8/layout/lProcess2"/>
    <dgm:cxn modelId="{16232573-2394-4ABD-8CAC-8A70AB306F59}" type="presParOf" srcId="{BCE3DD69-5016-45A5-A326-56832AAE7E62}" destId="{A69E74F0-8293-4699-A154-A6D394045B9B}" srcOrd="3" destOrd="0" presId="urn:microsoft.com/office/officeart/2005/8/layout/lProcess2"/>
    <dgm:cxn modelId="{4F25B931-DD26-4D87-8853-02163594738F}" type="presParOf" srcId="{BCE3DD69-5016-45A5-A326-56832AAE7E62}" destId="{7BAD1614-A26B-471B-885D-E3EADDEFF90F}" srcOrd="4" destOrd="0" presId="urn:microsoft.com/office/officeart/2005/8/layout/lProcess2"/>
    <dgm:cxn modelId="{4D495614-29F9-4276-92D5-527BF9117D45}" type="presParOf" srcId="{5E4ADCEE-7A7E-4CF8-9802-A8412B1FCD59}" destId="{C1724273-41D5-478D-8159-710E0F9BDE54}" srcOrd="3" destOrd="0" presId="urn:microsoft.com/office/officeart/2005/8/layout/lProcess2"/>
    <dgm:cxn modelId="{C2BB1826-55D4-46C8-971E-459BDAE89EEF}" type="presParOf" srcId="{5E4ADCEE-7A7E-4CF8-9802-A8412B1FCD59}" destId="{DE58C7BF-0562-458F-845B-27FD687D52EF}" srcOrd="4" destOrd="0" presId="urn:microsoft.com/office/officeart/2005/8/layout/lProcess2"/>
    <dgm:cxn modelId="{118AB220-E05B-48ED-B2C7-C683356D74A9}" type="presParOf" srcId="{DE58C7BF-0562-458F-845B-27FD687D52EF}" destId="{9316C7C7-041C-4024-BF7B-0ECB900FDDD0}" srcOrd="0" destOrd="0" presId="urn:microsoft.com/office/officeart/2005/8/layout/lProcess2"/>
    <dgm:cxn modelId="{5F6A9482-CEFB-484D-B872-EEE4AFFE4FAF}" type="presParOf" srcId="{DE58C7BF-0562-458F-845B-27FD687D52EF}" destId="{94017CBD-5B62-4F8D-B905-418B25831645}" srcOrd="1" destOrd="0" presId="urn:microsoft.com/office/officeart/2005/8/layout/lProcess2"/>
    <dgm:cxn modelId="{04630943-EDC6-4804-A43C-1AFEA9378761}" type="presParOf" srcId="{DE58C7BF-0562-458F-845B-27FD687D52EF}" destId="{80A689C6-447B-4F42-AE95-815CA4AFCBFB}" srcOrd="2" destOrd="0" presId="urn:microsoft.com/office/officeart/2005/8/layout/lProcess2"/>
    <dgm:cxn modelId="{82D8B155-F2C1-4000-A044-9BF6BFA6832B}" type="presParOf" srcId="{80A689C6-447B-4F42-AE95-815CA4AFCBFB}" destId="{52AC9E2D-975E-406B-9C3F-C1F9D4F8C32A}" srcOrd="0" destOrd="0" presId="urn:microsoft.com/office/officeart/2005/8/layout/lProcess2"/>
    <dgm:cxn modelId="{579A805B-C8F2-4AA3-A110-03CCD36268D0}" type="presParOf" srcId="{52AC9E2D-975E-406B-9C3F-C1F9D4F8C32A}" destId="{6006C94A-9345-4557-B5A9-FB90F4D4B79E}" srcOrd="0" destOrd="0" presId="urn:microsoft.com/office/officeart/2005/8/layout/lProcess2"/>
    <dgm:cxn modelId="{41CFF99D-B63F-40B9-909B-C36EC60EE1E7}" type="presParOf" srcId="{52AC9E2D-975E-406B-9C3F-C1F9D4F8C32A}" destId="{89C712C8-5694-46EF-A6FE-ABCBF541EFE8}" srcOrd="1" destOrd="0" presId="urn:microsoft.com/office/officeart/2005/8/layout/lProcess2"/>
    <dgm:cxn modelId="{8AAC0D1F-4904-46A8-B4DD-444C2D214CA0}" type="presParOf" srcId="{52AC9E2D-975E-406B-9C3F-C1F9D4F8C32A}" destId="{49EE36AE-7E39-442E-A561-936F412BF227}" srcOrd="2" destOrd="0" presId="urn:microsoft.com/office/officeart/2005/8/layout/lProcess2"/>
    <dgm:cxn modelId="{84A74BC9-3F9C-479B-99DE-6E610C6851E3}" type="presParOf" srcId="{52AC9E2D-975E-406B-9C3F-C1F9D4F8C32A}" destId="{8B8E1C0A-0224-49FF-98B4-1836B12BD56E}" srcOrd="3" destOrd="0" presId="urn:microsoft.com/office/officeart/2005/8/layout/lProcess2"/>
    <dgm:cxn modelId="{6F271C72-6418-45F1-A101-F681C84FB8B6}" type="presParOf" srcId="{52AC9E2D-975E-406B-9C3F-C1F9D4F8C32A}" destId="{942E7037-9AD4-4343-AA81-028F8A9A6C2F}" srcOrd="4" destOrd="0" presId="urn:microsoft.com/office/officeart/2005/8/layout/lProcess2"/>
    <dgm:cxn modelId="{0C0BD198-E670-4075-AD3E-3A212C61CA63}" type="presParOf" srcId="{52AC9E2D-975E-406B-9C3F-C1F9D4F8C32A}" destId="{15B2859A-82D3-4618-82C9-401ACB5583AD}" srcOrd="5" destOrd="0" presId="urn:microsoft.com/office/officeart/2005/8/layout/lProcess2"/>
    <dgm:cxn modelId="{E2C21123-98E9-4321-8475-07DA95AD092F}" type="presParOf" srcId="{52AC9E2D-975E-406B-9C3F-C1F9D4F8C32A}" destId="{FAFF0F10-59E7-4EA0-A1A5-A18FB7803795}" srcOrd="6" destOrd="0" presId="urn:microsoft.com/office/officeart/2005/8/layout/lProcess2"/>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EECAE942-5725-41FC-B6B4-E51AF702CEB5}" type="doc">
      <dgm:prSet loTypeId="urn:microsoft.com/office/officeart/2005/8/layout/radial3" loCatId="cycle" qsTypeId="urn:microsoft.com/office/officeart/2005/8/quickstyle/simple1" qsCatId="simple" csTypeId="urn:microsoft.com/office/officeart/2005/8/colors/accent1_2" csCatId="accent1" phldr="1"/>
      <dgm:spPr/>
      <dgm:t>
        <a:bodyPr/>
        <a:lstStyle/>
        <a:p>
          <a:endParaRPr lang="pl-PL"/>
        </a:p>
      </dgm:t>
    </dgm:pt>
    <dgm:pt modelId="{9E0EFBEC-2E4C-45FF-AC0C-7DE5F5D803A0}">
      <dgm:prSet phldrT="[Tekst]"/>
      <dgm:spPr>
        <a:solidFill>
          <a:srgbClr val="FF0000"/>
        </a:solidFill>
        <a:ln>
          <a:solidFill>
            <a:srgbClr val="FF0000"/>
          </a:solidFill>
        </a:ln>
      </dgm:spPr>
      <dgm:t>
        <a:bodyPr/>
        <a:lstStyle/>
        <a:p>
          <a:r>
            <a:rPr lang="pl-PL" dirty="0"/>
            <a:t>Imballaggio
</a:t>
          </a:r>
        </a:p>
      </dgm:t>
    </dgm:pt>
    <dgm:pt modelId="{3FE920CB-63BF-4AA1-9B18-082ABC7BB485}" type="parTrans" cxnId="{DA3435F2-B5BE-4C2F-9233-0A52CCCF239C}">
      <dgm:prSet/>
      <dgm:spPr/>
      <dgm:t>
        <a:bodyPr/>
        <a:lstStyle/>
        <a:p>
          <a:endParaRPr lang="pl-PL"/>
        </a:p>
      </dgm:t>
    </dgm:pt>
    <dgm:pt modelId="{A211CBFF-0EE1-45C3-BC77-B7E46FAEB477}" type="sibTrans" cxnId="{DA3435F2-B5BE-4C2F-9233-0A52CCCF239C}">
      <dgm:prSet/>
      <dgm:spPr/>
      <dgm:t>
        <a:bodyPr/>
        <a:lstStyle/>
        <a:p>
          <a:endParaRPr lang="pl-PL"/>
        </a:p>
      </dgm:t>
    </dgm:pt>
    <dgm:pt modelId="{BB64B896-DF04-464B-86F3-7D8864C9A383}">
      <dgm:prSet phldrT="[Tekst]" custT="1"/>
      <dgm:spPr>
        <a:solidFill>
          <a:srgbClr val="7030A0"/>
        </a:solidFill>
      </dgm:spPr>
      <dgm:t>
        <a:bodyPr/>
        <a:lstStyle/>
        <a:p>
          <a:r>
            <a:rPr lang="pl-PL" sz="1600" dirty="0"/>
            <a:t>Comodità
</a:t>
          </a:r>
          <a:endParaRPr lang="pl-PL" sz="1100" dirty="0"/>
        </a:p>
      </dgm:t>
    </dgm:pt>
    <dgm:pt modelId="{AEBF907A-5812-4D51-864F-49F4564D539A}" type="parTrans" cxnId="{A79796F4-F962-4039-9EEA-C6148F85E854}">
      <dgm:prSet/>
      <dgm:spPr/>
      <dgm:t>
        <a:bodyPr/>
        <a:lstStyle/>
        <a:p>
          <a:endParaRPr lang="pl-PL"/>
        </a:p>
      </dgm:t>
    </dgm:pt>
    <dgm:pt modelId="{CCC938DF-A69E-4553-969F-63B0A7648F14}" type="sibTrans" cxnId="{A79796F4-F962-4039-9EEA-C6148F85E854}">
      <dgm:prSet/>
      <dgm:spPr/>
      <dgm:t>
        <a:bodyPr/>
        <a:lstStyle/>
        <a:p>
          <a:endParaRPr lang="pl-PL"/>
        </a:p>
      </dgm:t>
    </dgm:pt>
    <dgm:pt modelId="{F260DC95-2116-43CF-9E8B-F25D6A569F67}">
      <dgm:prSet phldrT="[Tekst]"/>
      <dgm:spPr>
        <a:solidFill>
          <a:schemeClr val="accent1">
            <a:hueOff val="0"/>
            <a:satOff val="0"/>
            <a:lumOff val="0"/>
          </a:schemeClr>
        </a:solidFill>
      </dgm:spPr>
      <dgm:t>
        <a:bodyPr/>
        <a:lstStyle/>
        <a:p>
          <a:r>
            <a:rPr lang="pl-PL" dirty="0"/>
            <a:t>Comunica</a:t>
          </a:r>
          <a:r>
            <a:rPr lang="it-IT" dirty="0"/>
            <a:t>z</a:t>
          </a:r>
          <a:r>
            <a:rPr lang="pl-PL" dirty="0"/>
            <a:t>ion</a:t>
          </a:r>
          <a:r>
            <a:rPr lang="it-IT" dirty="0"/>
            <a:t>e</a:t>
          </a:r>
          <a:r>
            <a:rPr lang="pl-PL" dirty="0"/>
            <a:t>
</a:t>
          </a:r>
        </a:p>
      </dgm:t>
    </dgm:pt>
    <dgm:pt modelId="{AD59E57F-5948-4345-B5DA-85E417782F3F}" type="parTrans" cxnId="{4360ABCD-D0D7-46B0-ACA4-B12A004DAA53}">
      <dgm:prSet/>
      <dgm:spPr/>
      <dgm:t>
        <a:bodyPr/>
        <a:lstStyle/>
        <a:p>
          <a:endParaRPr lang="pl-PL"/>
        </a:p>
      </dgm:t>
    </dgm:pt>
    <dgm:pt modelId="{BDF50C31-F087-472B-8A39-1B3194D57C91}" type="sibTrans" cxnId="{4360ABCD-D0D7-46B0-ACA4-B12A004DAA53}">
      <dgm:prSet/>
      <dgm:spPr/>
      <dgm:t>
        <a:bodyPr/>
        <a:lstStyle/>
        <a:p>
          <a:endParaRPr lang="pl-PL"/>
        </a:p>
      </dgm:t>
    </dgm:pt>
    <dgm:pt modelId="{5BA66527-0536-46D7-BBD1-DCBE226FEEB7}">
      <dgm:prSet phldrT="[Tekst]"/>
      <dgm:spPr>
        <a:solidFill>
          <a:srgbClr val="00B050"/>
        </a:solidFill>
      </dgm:spPr>
      <dgm:t>
        <a:bodyPr/>
        <a:lstStyle/>
        <a:p>
          <a:r>
            <a:rPr lang="pl-PL" dirty="0"/>
            <a:t>Protezione
</a:t>
          </a:r>
        </a:p>
      </dgm:t>
    </dgm:pt>
    <dgm:pt modelId="{E5DE0472-5962-4EA5-BCDC-3B1F35F5467E}" type="parTrans" cxnId="{A8F46B98-9E2A-46E9-BC8C-311807177D42}">
      <dgm:prSet/>
      <dgm:spPr/>
      <dgm:t>
        <a:bodyPr/>
        <a:lstStyle/>
        <a:p>
          <a:endParaRPr lang="pl-PL"/>
        </a:p>
      </dgm:t>
    </dgm:pt>
    <dgm:pt modelId="{B7FB1C05-C327-4A0B-8AA7-0AB46C794DB5}" type="sibTrans" cxnId="{A8F46B98-9E2A-46E9-BC8C-311807177D42}">
      <dgm:prSet/>
      <dgm:spPr/>
      <dgm:t>
        <a:bodyPr/>
        <a:lstStyle/>
        <a:p>
          <a:endParaRPr lang="pl-PL"/>
        </a:p>
      </dgm:t>
    </dgm:pt>
    <dgm:pt modelId="{584A6B39-53D9-4EAC-8EC7-382178C7F4C0}" type="pres">
      <dgm:prSet presAssocID="{EECAE942-5725-41FC-B6B4-E51AF702CEB5}" presName="composite" presStyleCnt="0">
        <dgm:presLayoutVars>
          <dgm:chMax val="1"/>
          <dgm:dir/>
          <dgm:resizeHandles val="exact"/>
        </dgm:presLayoutVars>
      </dgm:prSet>
      <dgm:spPr/>
    </dgm:pt>
    <dgm:pt modelId="{1EAAD880-7524-426A-A94E-34EFEF1F7AF8}" type="pres">
      <dgm:prSet presAssocID="{EECAE942-5725-41FC-B6B4-E51AF702CEB5}" presName="radial" presStyleCnt="0">
        <dgm:presLayoutVars>
          <dgm:animLvl val="ctr"/>
        </dgm:presLayoutVars>
      </dgm:prSet>
      <dgm:spPr/>
    </dgm:pt>
    <dgm:pt modelId="{A52E9BCE-FEA0-4BB5-86DA-BA6F3CB895D0}" type="pres">
      <dgm:prSet presAssocID="{9E0EFBEC-2E4C-45FF-AC0C-7DE5F5D803A0}" presName="centerShape" presStyleLbl="vennNode1" presStyleIdx="0" presStyleCnt="4"/>
      <dgm:spPr/>
    </dgm:pt>
    <dgm:pt modelId="{59CDFB92-B286-44B3-838F-0284524154E2}" type="pres">
      <dgm:prSet presAssocID="{BB64B896-DF04-464B-86F3-7D8864C9A383}" presName="node" presStyleLbl="vennNode1" presStyleIdx="1" presStyleCnt="4" custScaleX="153518" custScaleY="137377">
        <dgm:presLayoutVars>
          <dgm:bulletEnabled val="1"/>
        </dgm:presLayoutVars>
      </dgm:prSet>
      <dgm:spPr/>
    </dgm:pt>
    <dgm:pt modelId="{D98A9CC0-CE61-4DCD-BD9B-DFDE0D5568E1}" type="pres">
      <dgm:prSet presAssocID="{F260DC95-2116-43CF-9E8B-F25D6A569F67}" presName="node" presStyleLbl="vennNode1" presStyleIdx="2" presStyleCnt="4" custScaleX="131776" custScaleY="130533">
        <dgm:presLayoutVars>
          <dgm:bulletEnabled val="1"/>
        </dgm:presLayoutVars>
      </dgm:prSet>
      <dgm:spPr/>
    </dgm:pt>
    <dgm:pt modelId="{EAEE22D1-9BC6-4993-9FB1-73A06B00A538}" type="pres">
      <dgm:prSet presAssocID="{5BA66527-0536-46D7-BBD1-DCBE226FEEB7}" presName="node" presStyleLbl="vennNode1" presStyleIdx="3" presStyleCnt="4" custScaleX="152478" custScaleY="146821">
        <dgm:presLayoutVars>
          <dgm:bulletEnabled val="1"/>
        </dgm:presLayoutVars>
      </dgm:prSet>
      <dgm:spPr/>
    </dgm:pt>
  </dgm:ptLst>
  <dgm:cxnLst>
    <dgm:cxn modelId="{64D7EC24-F2C0-4720-9FAE-6F684D509188}" type="presOf" srcId="{5BA66527-0536-46D7-BBD1-DCBE226FEEB7}" destId="{EAEE22D1-9BC6-4993-9FB1-73A06B00A538}" srcOrd="0" destOrd="0" presId="urn:microsoft.com/office/officeart/2005/8/layout/radial3"/>
    <dgm:cxn modelId="{769FD781-4F48-4DDC-98ED-8ACB00AC162F}" type="presOf" srcId="{BB64B896-DF04-464B-86F3-7D8864C9A383}" destId="{59CDFB92-B286-44B3-838F-0284524154E2}" srcOrd="0" destOrd="0" presId="urn:microsoft.com/office/officeart/2005/8/layout/radial3"/>
    <dgm:cxn modelId="{A8F46B98-9E2A-46E9-BC8C-311807177D42}" srcId="{9E0EFBEC-2E4C-45FF-AC0C-7DE5F5D803A0}" destId="{5BA66527-0536-46D7-BBD1-DCBE226FEEB7}" srcOrd="2" destOrd="0" parTransId="{E5DE0472-5962-4EA5-BCDC-3B1F35F5467E}" sibTransId="{B7FB1C05-C327-4A0B-8AA7-0AB46C794DB5}"/>
    <dgm:cxn modelId="{51D75DAC-F629-48F0-90DB-7C5AF42EB71E}" type="presOf" srcId="{EECAE942-5725-41FC-B6B4-E51AF702CEB5}" destId="{584A6B39-53D9-4EAC-8EC7-382178C7F4C0}" srcOrd="0" destOrd="0" presId="urn:microsoft.com/office/officeart/2005/8/layout/radial3"/>
    <dgm:cxn modelId="{2220D4CB-9BA4-412F-807D-49AA0F2F82D6}" type="presOf" srcId="{9E0EFBEC-2E4C-45FF-AC0C-7DE5F5D803A0}" destId="{A52E9BCE-FEA0-4BB5-86DA-BA6F3CB895D0}" srcOrd="0" destOrd="0" presId="urn:microsoft.com/office/officeart/2005/8/layout/radial3"/>
    <dgm:cxn modelId="{4360ABCD-D0D7-46B0-ACA4-B12A004DAA53}" srcId="{9E0EFBEC-2E4C-45FF-AC0C-7DE5F5D803A0}" destId="{F260DC95-2116-43CF-9E8B-F25D6A569F67}" srcOrd="1" destOrd="0" parTransId="{AD59E57F-5948-4345-B5DA-85E417782F3F}" sibTransId="{BDF50C31-F087-472B-8A39-1B3194D57C91}"/>
    <dgm:cxn modelId="{890500EC-2279-419F-A08C-675591EA3807}" type="presOf" srcId="{F260DC95-2116-43CF-9E8B-F25D6A569F67}" destId="{D98A9CC0-CE61-4DCD-BD9B-DFDE0D5568E1}" srcOrd="0" destOrd="0" presId="urn:microsoft.com/office/officeart/2005/8/layout/radial3"/>
    <dgm:cxn modelId="{DA3435F2-B5BE-4C2F-9233-0A52CCCF239C}" srcId="{EECAE942-5725-41FC-B6B4-E51AF702CEB5}" destId="{9E0EFBEC-2E4C-45FF-AC0C-7DE5F5D803A0}" srcOrd="0" destOrd="0" parTransId="{3FE920CB-63BF-4AA1-9B18-082ABC7BB485}" sibTransId="{A211CBFF-0EE1-45C3-BC77-B7E46FAEB477}"/>
    <dgm:cxn modelId="{A79796F4-F962-4039-9EEA-C6148F85E854}" srcId="{9E0EFBEC-2E4C-45FF-AC0C-7DE5F5D803A0}" destId="{BB64B896-DF04-464B-86F3-7D8864C9A383}" srcOrd="0" destOrd="0" parTransId="{AEBF907A-5812-4D51-864F-49F4564D539A}" sibTransId="{CCC938DF-A69E-4553-969F-63B0A7648F14}"/>
    <dgm:cxn modelId="{71592236-2CF0-4463-BCE2-136EFE73C323}" type="presParOf" srcId="{584A6B39-53D9-4EAC-8EC7-382178C7F4C0}" destId="{1EAAD880-7524-426A-A94E-34EFEF1F7AF8}" srcOrd="0" destOrd="0" presId="urn:microsoft.com/office/officeart/2005/8/layout/radial3"/>
    <dgm:cxn modelId="{89A9D4D2-18D2-4693-9B5E-73542461B90B}" type="presParOf" srcId="{1EAAD880-7524-426A-A94E-34EFEF1F7AF8}" destId="{A52E9BCE-FEA0-4BB5-86DA-BA6F3CB895D0}" srcOrd="0" destOrd="0" presId="urn:microsoft.com/office/officeart/2005/8/layout/radial3"/>
    <dgm:cxn modelId="{16CA1669-8C86-4818-B6E7-EA145DD05240}" type="presParOf" srcId="{1EAAD880-7524-426A-A94E-34EFEF1F7AF8}" destId="{59CDFB92-B286-44B3-838F-0284524154E2}" srcOrd="1" destOrd="0" presId="urn:microsoft.com/office/officeart/2005/8/layout/radial3"/>
    <dgm:cxn modelId="{51E5D49A-74D8-4612-81BB-1F32F8690117}" type="presParOf" srcId="{1EAAD880-7524-426A-A94E-34EFEF1F7AF8}" destId="{D98A9CC0-CE61-4DCD-BD9B-DFDE0D5568E1}" srcOrd="2" destOrd="0" presId="urn:microsoft.com/office/officeart/2005/8/layout/radial3"/>
    <dgm:cxn modelId="{DFD7DE82-7C62-4413-B6F9-C515265DCDFD}" type="presParOf" srcId="{1EAAD880-7524-426A-A94E-34EFEF1F7AF8}" destId="{EAEE22D1-9BC6-4993-9FB1-73A06B00A538}" srcOrd="3" destOrd="0" presId="urn:microsoft.com/office/officeart/2005/8/layout/radial3"/>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2425607-F38C-412C-BE1D-0E77E5EC78A2}">
      <dsp:nvSpPr>
        <dsp:cNvPr id="0" name=""/>
        <dsp:cNvSpPr/>
      </dsp:nvSpPr>
      <dsp:spPr>
        <a:xfrm>
          <a:off x="0" y="352809"/>
          <a:ext cx="8066314" cy="478800"/>
        </a:xfrm>
        <a:prstGeom prst="rect">
          <a:avLst/>
        </a:prstGeom>
        <a:solidFill>
          <a:schemeClr val="lt1">
            <a:alpha val="90000"/>
            <a:hueOff val="0"/>
            <a:satOff val="0"/>
            <a:lumOff val="0"/>
            <a:alphaOff val="0"/>
          </a:schemeClr>
        </a:solidFill>
        <a:ln w="1270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03665C68-31F4-483D-AD72-56D882262D27}">
      <dsp:nvSpPr>
        <dsp:cNvPr id="0" name=""/>
        <dsp:cNvSpPr/>
      </dsp:nvSpPr>
      <dsp:spPr>
        <a:xfrm>
          <a:off x="403315" y="72369"/>
          <a:ext cx="5646419" cy="560880"/>
        </a:xfrm>
        <a:prstGeom prst="round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13421" tIns="0" rIns="213421" bIns="0" numCol="1" spcCol="1270" anchor="ctr" anchorCtr="0">
          <a:noAutofit/>
        </a:bodyPr>
        <a:lstStyle/>
        <a:p>
          <a:pPr marL="0" lvl="0" indent="0" algn="l" defTabSz="1422400">
            <a:lnSpc>
              <a:spcPct val="90000"/>
            </a:lnSpc>
            <a:spcBef>
              <a:spcPct val="0"/>
            </a:spcBef>
            <a:spcAft>
              <a:spcPct val="35000"/>
            </a:spcAft>
            <a:buNone/>
          </a:pPr>
          <a:r>
            <a:rPr lang="pl-PL" sz="3200" kern="1200" dirty="0"/>
            <a:t>Protezione</a:t>
          </a:r>
        </a:p>
      </dsp:txBody>
      <dsp:txXfrm>
        <a:off x="430695" y="99749"/>
        <a:ext cx="5591659" cy="506120"/>
      </dsp:txXfrm>
    </dsp:sp>
    <dsp:sp modelId="{5C8FB6A6-0DE0-4296-AD83-7B0D4D5B0A4E}">
      <dsp:nvSpPr>
        <dsp:cNvPr id="0" name=""/>
        <dsp:cNvSpPr/>
      </dsp:nvSpPr>
      <dsp:spPr>
        <a:xfrm>
          <a:off x="0" y="1214649"/>
          <a:ext cx="8066314" cy="478800"/>
        </a:xfrm>
        <a:prstGeom prst="rect">
          <a:avLst/>
        </a:prstGeom>
        <a:solidFill>
          <a:schemeClr val="lt1">
            <a:alpha val="90000"/>
            <a:hueOff val="0"/>
            <a:satOff val="0"/>
            <a:lumOff val="0"/>
            <a:alphaOff val="0"/>
          </a:schemeClr>
        </a:solidFill>
        <a:ln w="12700" cap="flat" cmpd="sng" algn="ctr">
          <a:solidFill>
            <a:schemeClr val="accent3">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32498BF6-A0C5-49A7-8557-74C6973F511F}">
      <dsp:nvSpPr>
        <dsp:cNvPr id="0" name=""/>
        <dsp:cNvSpPr/>
      </dsp:nvSpPr>
      <dsp:spPr>
        <a:xfrm>
          <a:off x="403315" y="934209"/>
          <a:ext cx="5646419" cy="560880"/>
        </a:xfrm>
        <a:prstGeom prst="round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13421" tIns="0" rIns="213421" bIns="0" numCol="1" spcCol="1270" anchor="ctr" anchorCtr="0">
          <a:noAutofit/>
        </a:bodyPr>
        <a:lstStyle/>
        <a:p>
          <a:pPr marL="0" lvl="0" indent="0" algn="l" defTabSz="1422400">
            <a:lnSpc>
              <a:spcPct val="90000"/>
            </a:lnSpc>
            <a:spcBef>
              <a:spcPct val="0"/>
            </a:spcBef>
            <a:spcAft>
              <a:spcPct val="35000"/>
            </a:spcAft>
            <a:buNone/>
          </a:pPr>
          <a:r>
            <a:rPr lang="pl-PL" sz="3200" kern="1200" dirty="0"/>
            <a:t>Logistica</a:t>
          </a:r>
        </a:p>
      </dsp:txBody>
      <dsp:txXfrm>
        <a:off x="430695" y="961589"/>
        <a:ext cx="5591659" cy="506120"/>
      </dsp:txXfrm>
    </dsp:sp>
    <dsp:sp modelId="{CA82D90B-EF88-4E2D-9D10-77020B8961C8}">
      <dsp:nvSpPr>
        <dsp:cNvPr id="0" name=""/>
        <dsp:cNvSpPr/>
      </dsp:nvSpPr>
      <dsp:spPr>
        <a:xfrm>
          <a:off x="0" y="2084932"/>
          <a:ext cx="8066314" cy="478800"/>
        </a:xfrm>
        <a:prstGeom prst="rect">
          <a:avLst/>
        </a:prstGeom>
        <a:solidFill>
          <a:schemeClr val="lt1">
            <a:alpha val="90000"/>
            <a:hueOff val="0"/>
            <a:satOff val="0"/>
            <a:lumOff val="0"/>
            <a:alphaOff val="0"/>
          </a:schemeClr>
        </a:solidFill>
        <a:ln w="12700" cap="flat" cmpd="sng" algn="ctr">
          <a:solidFill>
            <a:schemeClr val="accent4">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8BFDE2B9-D4B3-4247-9529-F708790C2FB5}">
      <dsp:nvSpPr>
        <dsp:cNvPr id="0" name=""/>
        <dsp:cNvSpPr/>
      </dsp:nvSpPr>
      <dsp:spPr>
        <a:xfrm>
          <a:off x="403315" y="1796049"/>
          <a:ext cx="5646419" cy="560880"/>
        </a:xfrm>
        <a:prstGeom prst="roundRect">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13421" tIns="0" rIns="213421" bIns="0" numCol="1" spcCol="1270" anchor="ctr" anchorCtr="0">
          <a:noAutofit/>
        </a:bodyPr>
        <a:lstStyle/>
        <a:p>
          <a:pPr marL="0" lvl="0" indent="0" algn="l" defTabSz="1422400">
            <a:lnSpc>
              <a:spcPct val="90000"/>
            </a:lnSpc>
            <a:spcBef>
              <a:spcPct val="0"/>
            </a:spcBef>
            <a:spcAft>
              <a:spcPct val="35000"/>
            </a:spcAft>
            <a:buNone/>
          </a:pPr>
          <a:r>
            <a:rPr lang="pl-PL" sz="3200" kern="1200" dirty="0"/>
            <a:t>Informativo</a:t>
          </a:r>
        </a:p>
      </dsp:txBody>
      <dsp:txXfrm>
        <a:off x="430695" y="1823429"/>
        <a:ext cx="5591659" cy="506120"/>
      </dsp:txXfrm>
    </dsp:sp>
    <dsp:sp modelId="{2E9B69A0-2928-4025-AC1E-202698ABCDF4}">
      <dsp:nvSpPr>
        <dsp:cNvPr id="0" name=""/>
        <dsp:cNvSpPr/>
      </dsp:nvSpPr>
      <dsp:spPr>
        <a:xfrm>
          <a:off x="0" y="2938329"/>
          <a:ext cx="8066314" cy="478800"/>
        </a:xfrm>
        <a:prstGeom prst="rect">
          <a:avLst/>
        </a:prstGeom>
        <a:solidFill>
          <a:schemeClr val="lt1">
            <a:alpha val="90000"/>
            <a:hueOff val="0"/>
            <a:satOff val="0"/>
            <a:lumOff val="0"/>
            <a:alphaOff val="0"/>
          </a:schemeClr>
        </a:solidFill>
        <a:ln w="12700" cap="flat" cmpd="sng" algn="ctr">
          <a:solidFill>
            <a:schemeClr val="accent5">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B1DABE2C-4782-4ED7-BF31-1B933966A6F1}">
      <dsp:nvSpPr>
        <dsp:cNvPr id="0" name=""/>
        <dsp:cNvSpPr/>
      </dsp:nvSpPr>
      <dsp:spPr>
        <a:xfrm>
          <a:off x="403315" y="2657889"/>
          <a:ext cx="5646419" cy="560880"/>
        </a:xfrm>
        <a:prstGeom prst="roundRect">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13421" tIns="0" rIns="213421" bIns="0" numCol="1" spcCol="1270" anchor="ctr" anchorCtr="0">
          <a:noAutofit/>
        </a:bodyPr>
        <a:lstStyle/>
        <a:p>
          <a:pPr marL="0" lvl="0" indent="0" algn="l" defTabSz="1422400">
            <a:lnSpc>
              <a:spcPct val="90000"/>
            </a:lnSpc>
            <a:spcBef>
              <a:spcPct val="0"/>
            </a:spcBef>
            <a:spcAft>
              <a:spcPct val="35000"/>
            </a:spcAft>
            <a:buNone/>
          </a:pPr>
          <a:r>
            <a:rPr lang="pl-PL" sz="3200" kern="1200" dirty="0"/>
            <a:t>Economic</a:t>
          </a:r>
          <a:r>
            <a:rPr lang="it-IT" sz="3200" kern="1200" dirty="0"/>
            <a:t>o</a:t>
          </a:r>
          <a:endParaRPr lang="pl-PL" sz="3200" kern="1200" dirty="0"/>
        </a:p>
      </dsp:txBody>
      <dsp:txXfrm>
        <a:off x="430695" y="2685269"/>
        <a:ext cx="5591659" cy="506120"/>
      </dsp:txXfrm>
    </dsp:sp>
    <dsp:sp modelId="{92D81E67-9117-463A-BFF8-5FB78E95F737}">
      <dsp:nvSpPr>
        <dsp:cNvPr id="0" name=""/>
        <dsp:cNvSpPr/>
      </dsp:nvSpPr>
      <dsp:spPr>
        <a:xfrm>
          <a:off x="0" y="3800169"/>
          <a:ext cx="8066314" cy="478800"/>
        </a:xfrm>
        <a:prstGeom prst="rect">
          <a:avLst/>
        </a:prstGeom>
        <a:solidFill>
          <a:schemeClr val="lt1">
            <a:alpha val="90000"/>
            <a:hueOff val="0"/>
            <a:satOff val="0"/>
            <a:lumOff val="0"/>
            <a:alphaOff val="0"/>
          </a:schemeClr>
        </a:solidFill>
        <a:ln w="12700" cap="flat" cmpd="sng" algn="ctr">
          <a:solidFill>
            <a:schemeClr val="accent6">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5D629E3B-80C9-49B4-87C7-BA9AF1D316F5}">
      <dsp:nvSpPr>
        <dsp:cNvPr id="0" name=""/>
        <dsp:cNvSpPr/>
      </dsp:nvSpPr>
      <dsp:spPr>
        <a:xfrm>
          <a:off x="403315" y="3519729"/>
          <a:ext cx="5646419" cy="560880"/>
        </a:xfrm>
        <a:prstGeom prst="roundRect">
          <a:avLst/>
        </a:prstGeom>
        <a:solidFill>
          <a:schemeClr val="accent6">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13421" tIns="0" rIns="213421" bIns="0" numCol="1" spcCol="1270" anchor="ctr" anchorCtr="0">
          <a:noAutofit/>
        </a:bodyPr>
        <a:lstStyle/>
        <a:p>
          <a:pPr marL="0" lvl="0" indent="0" algn="l" defTabSz="1422400">
            <a:lnSpc>
              <a:spcPct val="90000"/>
            </a:lnSpc>
            <a:spcBef>
              <a:spcPct val="0"/>
            </a:spcBef>
            <a:spcAft>
              <a:spcPct val="35000"/>
            </a:spcAft>
            <a:buNone/>
          </a:pPr>
          <a:r>
            <a:rPr lang="pl-PL" sz="3200" kern="1200" dirty="0"/>
            <a:t>Ecologic</a:t>
          </a:r>
          <a:r>
            <a:rPr lang="it-IT" sz="3200" kern="1200" dirty="0"/>
            <a:t>o</a:t>
          </a:r>
          <a:endParaRPr lang="pl-PL" sz="3200" kern="1200" dirty="0"/>
        </a:p>
      </dsp:txBody>
      <dsp:txXfrm>
        <a:off x="430695" y="3547109"/>
        <a:ext cx="5591659" cy="50612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6907ACF-162F-49CF-8035-10ABA7CB5BCD}">
      <dsp:nvSpPr>
        <dsp:cNvPr id="0" name=""/>
        <dsp:cNvSpPr/>
      </dsp:nvSpPr>
      <dsp:spPr>
        <a:xfrm>
          <a:off x="0" y="0"/>
          <a:ext cx="3337470" cy="4351338"/>
        </a:xfrm>
        <a:prstGeom prst="roundRect">
          <a:avLst>
            <a:gd name="adj" fmla="val 1000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it-IT" sz="2400" b="1" kern="1200" dirty="0"/>
            <a:t>Tecnica relativa ai materiali di imballaggio e all'imballaggio primario</a:t>
          </a:r>
          <a:endParaRPr lang="pl-PL" sz="2400" b="1" kern="1200" dirty="0"/>
        </a:p>
      </dsp:txBody>
      <dsp:txXfrm>
        <a:off x="0" y="0"/>
        <a:ext cx="3337470" cy="1305401"/>
      </dsp:txXfrm>
    </dsp:sp>
    <dsp:sp modelId="{77D4356B-BC59-4A0A-8372-4DE0F57B63FE}">
      <dsp:nvSpPr>
        <dsp:cNvPr id="0" name=""/>
        <dsp:cNvSpPr/>
      </dsp:nvSpPr>
      <dsp:spPr>
        <a:xfrm>
          <a:off x="335030" y="1305613"/>
          <a:ext cx="2669976" cy="417764"/>
        </a:xfrm>
        <a:prstGeom prst="roundRect">
          <a:avLst>
            <a:gd name="adj" fmla="val 10000"/>
          </a:avLst>
        </a:prstGeom>
        <a:solidFill>
          <a:schemeClr val="lt1">
            <a:hueOff val="0"/>
            <a:satOff val="0"/>
            <a:lumOff val="0"/>
            <a:alphaOff val="0"/>
          </a:schemeClr>
        </a:solidFill>
        <a:ln w="12700" cap="flat" cmpd="sng" algn="ctr">
          <a:solidFill>
            <a:schemeClr val="accent2">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0480" tIns="22860" rIns="30480" bIns="22860" numCol="1" spcCol="1270" anchor="ctr" anchorCtr="0">
          <a:noAutofit/>
        </a:bodyPr>
        <a:lstStyle/>
        <a:p>
          <a:pPr marL="0" lvl="0" indent="0" algn="ctr" defTabSz="533400">
            <a:lnSpc>
              <a:spcPct val="90000"/>
            </a:lnSpc>
            <a:spcBef>
              <a:spcPct val="0"/>
            </a:spcBef>
            <a:spcAft>
              <a:spcPct val="35000"/>
            </a:spcAft>
            <a:buNone/>
          </a:pPr>
          <a:r>
            <a:rPr lang="pl-PL" sz="1200" b="0" i="0" kern="1200" dirty="0"/>
            <a:t>Composizione chimica adeguata</a:t>
          </a:r>
        </a:p>
      </dsp:txBody>
      <dsp:txXfrm>
        <a:off x="347266" y="1317849"/>
        <a:ext cx="2645504" cy="393292"/>
      </dsp:txXfrm>
    </dsp:sp>
    <dsp:sp modelId="{468D90E8-54C3-49FA-81D0-7D9A7228B2CA}">
      <dsp:nvSpPr>
        <dsp:cNvPr id="0" name=""/>
        <dsp:cNvSpPr/>
      </dsp:nvSpPr>
      <dsp:spPr>
        <a:xfrm>
          <a:off x="335030" y="1787649"/>
          <a:ext cx="2669976" cy="417764"/>
        </a:xfrm>
        <a:prstGeom prst="roundRect">
          <a:avLst>
            <a:gd name="adj" fmla="val 10000"/>
          </a:avLst>
        </a:prstGeom>
        <a:solidFill>
          <a:schemeClr val="lt1">
            <a:hueOff val="0"/>
            <a:satOff val="0"/>
            <a:lumOff val="0"/>
            <a:alphaOff val="0"/>
          </a:schemeClr>
        </a:solidFill>
        <a:ln w="12700" cap="flat" cmpd="sng" algn="ctr">
          <a:solidFill>
            <a:schemeClr val="accent2">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7940" tIns="20955" rIns="27940" bIns="20955" numCol="1" spcCol="1270" anchor="ctr" anchorCtr="0">
          <a:noAutofit/>
        </a:bodyPr>
        <a:lstStyle/>
        <a:p>
          <a:pPr marL="0" lvl="0" indent="0" algn="ctr" defTabSz="488950">
            <a:lnSpc>
              <a:spcPct val="90000"/>
            </a:lnSpc>
            <a:spcBef>
              <a:spcPct val="0"/>
            </a:spcBef>
            <a:spcAft>
              <a:spcPct val="35000"/>
            </a:spcAft>
            <a:buNone/>
          </a:pPr>
          <a:r>
            <a:rPr lang="it-IT" sz="1100" kern="1200" dirty="0"/>
            <a:t>Limitazione dei limiti di migrazione globale e specifica </a:t>
          </a:r>
          <a:endParaRPr lang="pl-PL" sz="1100" kern="1200" dirty="0"/>
        </a:p>
      </dsp:txBody>
      <dsp:txXfrm>
        <a:off x="347266" y="1799885"/>
        <a:ext cx="2645504" cy="393292"/>
      </dsp:txXfrm>
    </dsp:sp>
    <dsp:sp modelId="{187B68B5-CBDE-4607-BC31-04BA08D10A56}">
      <dsp:nvSpPr>
        <dsp:cNvPr id="0" name=""/>
        <dsp:cNvSpPr/>
      </dsp:nvSpPr>
      <dsp:spPr>
        <a:xfrm>
          <a:off x="335030" y="2269685"/>
          <a:ext cx="2669976" cy="417764"/>
        </a:xfrm>
        <a:prstGeom prst="roundRect">
          <a:avLst>
            <a:gd name="adj" fmla="val 10000"/>
          </a:avLst>
        </a:prstGeom>
        <a:solidFill>
          <a:schemeClr val="lt1">
            <a:hueOff val="0"/>
            <a:satOff val="0"/>
            <a:lumOff val="0"/>
            <a:alphaOff val="0"/>
          </a:schemeClr>
        </a:solidFill>
        <a:ln w="12700" cap="flat" cmpd="sng" algn="ctr">
          <a:solidFill>
            <a:schemeClr val="accent2">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0480" tIns="22860" rIns="30480" bIns="22860" numCol="1" spcCol="1270" anchor="ctr" anchorCtr="0">
          <a:noAutofit/>
        </a:bodyPr>
        <a:lstStyle/>
        <a:p>
          <a:pPr marL="0" lvl="0" indent="0" algn="ctr" defTabSz="533400">
            <a:lnSpc>
              <a:spcPct val="90000"/>
            </a:lnSpc>
            <a:spcBef>
              <a:spcPct val="0"/>
            </a:spcBef>
            <a:spcAft>
              <a:spcPct val="35000"/>
            </a:spcAft>
            <a:buNone/>
          </a:pPr>
          <a:r>
            <a:rPr lang="it-IT" sz="1200" kern="1200" dirty="0"/>
            <a:t>Basso livello di contaminazione superficiale</a:t>
          </a:r>
          <a:endParaRPr lang="pl-PL" sz="1200" kern="1200" dirty="0"/>
        </a:p>
      </dsp:txBody>
      <dsp:txXfrm>
        <a:off x="347266" y="2281921"/>
        <a:ext cx="2645504" cy="393292"/>
      </dsp:txXfrm>
    </dsp:sp>
    <dsp:sp modelId="{895EC295-8613-4656-B8C5-8F8E5E399AC2}">
      <dsp:nvSpPr>
        <dsp:cNvPr id="0" name=""/>
        <dsp:cNvSpPr/>
      </dsp:nvSpPr>
      <dsp:spPr>
        <a:xfrm>
          <a:off x="335030" y="2751721"/>
          <a:ext cx="2669976" cy="417764"/>
        </a:xfrm>
        <a:prstGeom prst="roundRect">
          <a:avLst>
            <a:gd name="adj" fmla="val 10000"/>
          </a:avLst>
        </a:prstGeom>
        <a:solidFill>
          <a:schemeClr val="lt1">
            <a:hueOff val="0"/>
            <a:satOff val="0"/>
            <a:lumOff val="0"/>
            <a:alphaOff val="0"/>
          </a:schemeClr>
        </a:solidFill>
        <a:ln w="12700" cap="flat" cmpd="sng" algn="ctr">
          <a:solidFill>
            <a:schemeClr val="accent2">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0480" tIns="22860" rIns="30480" bIns="22860" numCol="1" spcCol="1270" anchor="ctr" anchorCtr="0">
          <a:noAutofit/>
        </a:bodyPr>
        <a:lstStyle/>
        <a:p>
          <a:pPr marL="0" lvl="0" indent="0" algn="ctr" defTabSz="533400">
            <a:lnSpc>
              <a:spcPct val="90000"/>
            </a:lnSpc>
            <a:spcBef>
              <a:spcPct val="0"/>
            </a:spcBef>
            <a:spcAft>
              <a:spcPct val="35000"/>
            </a:spcAft>
            <a:buNone/>
          </a:pPr>
          <a:r>
            <a:rPr lang="pl-PL" sz="1200" kern="1200" dirty="0"/>
            <a:t>Nessun corpo estraneo</a:t>
          </a:r>
        </a:p>
      </dsp:txBody>
      <dsp:txXfrm>
        <a:off x="347266" y="2763957"/>
        <a:ext cx="2645504" cy="393292"/>
      </dsp:txXfrm>
    </dsp:sp>
    <dsp:sp modelId="{DEC39CA4-66F3-42EB-9980-DA6D586AB06D}">
      <dsp:nvSpPr>
        <dsp:cNvPr id="0" name=""/>
        <dsp:cNvSpPr/>
      </dsp:nvSpPr>
      <dsp:spPr>
        <a:xfrm>
          <a:off x="335030" y="3233758"/>
          <a:ext cx="2669976" cy="417764"/>
        </a:xfrm>
        <a:prstGeom prst="roundRect">
          <a:avLst>
            <a:gd name="adj" fmla="val 10000"/>
          </a:avLst>
        </a:prstGeom>
        <a:solidFill>
          <a:schemeClr val="lt1">
            <a:hueOff val="0"/>
            <a:satOff val="0"/>
            <a:lumOff val="0"/>
            <a:alphaOff val="0"/>
          </a:schemeClr>
        </a:solidFill>
        <a:ln w="12700" cap="flat" cmpd="sng" algn="ctr">
          <a:solidFill>
            <a:schemeClr val="accent2">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0480" tIns="22860" rIns="30480" bIns="22860" numCol="1" spcCol="1270" anchor="ctr" anchorCtr="0">
          <a:noAutofit/>
        </a:bodyPr>
        <a:lstStyle/>
        <a:p>
          <a:pPr marL="0" lvl="0" indent="0" algn="ctr" defTabSz="533400">
            <a:lnSpc>
              <a:spcPct val="90000"/>
            </a:lnSpc>
            <a:spcBef>
              <a:spcPct val="0"/>
            </a:spcBef>
            <a:spcAft>
              <a:spcPct val="35000"/>
            </a:spcAft>
            <a:buNone/>
          </a:pPr>
          <a:r>
            <a:rPr lang="pl-PL" sz="1200" kern="1200" dirty="0"/>
            <a:t>Caratteristiche sensoriali rilevanti</a:t>
          </a:r>
        </a:p>
      </dsp:txBody>
      <dsp:txXfrm>
        <a:off x="347266" y="3245994"/>
        <a:ext cx="2645504" cy="393292"/>
      </dsp:txXfrm>
    </dsp:sp>
    <dsp:sp modelId="{6B989D05-82ED-4F7D-980B-5E372EB975D4}">
      <dsp:nvSpPr>
        <dsp:cNvPr id="0" name=""/>
        <dsp:cNvSpPr/>
      </dsp:nvSpPr>
      <dsp:spPr>
        <a:xfrm>
          <a:off x="335030" y="3715794"/>
          <a:ext cx="2669976" cy="417764"/>
        </a:xfrm>
        <a:prstGeom prst="roundRect">
          <a:avLst>
            <a:gd name="adj" fmla="val 10000"/>
          </a:avLst>
        </a:prstGeom>
        <a:solidFill>
          <a:schemeClr val="lt1">
            <a:hueOff val="0"/>
            <a:satOff val="0"/>
            <a:lumOff val="0"/>
            <a:alphaOff val="0"/>
          </a:schemeClr>
        </a:solidFill>
        <a:ln w="12700" cap="flat" cmpd="sng" algn="ctr">
          <a:solidFill>
            <a:schemeClr val="accent2">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0480" tIns="22860" rIns="30480" bIns="22860" numCol="1" spcCol="1270" anchor="ctr" anchorCtr="0">
          <a:noAutofit/>
        </a:bodyPr>
        <a:lstStyle/>
        <a:p>
          <a:pPr marL="0" lvl="0" indent="0" algn="ctr" defTabSz="533400">
            <a:lnSpc>
              <a:spcPct val="90000"/>
            </a:lnSpc>
            <a:spcBef>
              <a:spcPct val="0"/>
            </a:spcBef>
            <a:spcAft>
              <a:spcPct val="35000"/>
            </a:spcAft>
            <a:buNone/>
          </a:pPr>
          <a:r>
            <a:rPr lang="it-IT" sz="1200" kern="1200" dirty="0"/>
            <a:t>Le condizioni corrette del pacchetto unitario</a:t>
          </a:r>
          <a:endParaRPr lang="pl-PL" sz="1200" kern="1200" dirty="0"/>
        </a:p>
      </dsp:txBody>
      <dsp:txXfrm>
        <a:off x="347266" y="3728030"/>
        <a:ext cx="2645504" cy="393292"/>
      </dsp:txXfrm>
    </dsp:sp>
    <dsp:sp modelId="{C4D0E528-D90C-4775-BAAB-9142E6CC34BA}">
      <dsp:nvSpPr>
        <dsp:cNvPr id="0" name=""/>
        <dsp:cNvSpPr/>
      </dsp:nvSpPr>
      <dsp:spPr>
        <a:xfrm>
          <a:off x="3589064" y="0"/>
          <a:ext cx="3337470" cy="4351338"/>
        </a:xfrm>
        <a:prstGeom prst="roundRect">
          <a:avLst>
            <a:gd name="adj" fmla="val 1000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it-IT" sz="2000" b="1" kern="1200" dirty="0"/>
            <a:t>Tecnico relativo all'imballaggio secondario e ai documenti di accompagnamento</a:t>
          </a:r>
          <a:endParaRPr lang="pl-PL" sz="2000" b="1" kern="1200" dirty="0"/>
        </a:p>
      </dsp:txBody>
      <dsp:txXfrm>
        <a:off x="3589064" y="0"/>
        <a:ext cx="3337470" cy="1305401"/>
      </dsp:txXfrm>
    </dsp:sp>
    <dsp:sp modelId="{37A297CA-5D71-44F8-A066-6094DA641B24}">
      <dsp:nvSpPr>
        <dsp:cNvPr id="0" name=""/>
        <dsp:cNvSpPr/>
      </dsp:nvSpPr>
      <dsp:spPr>
        <a:xfrm>
          <a:off x="3922811" y="1305773"/>
          <a:ext cx="2669976" cy="854863"/>
        </a:xfrm>
        <a:prstGeom prst="roundRect">
          <a:avLst>
            <a:gd name="adj" fmla="val 10000"/>
          </a:avLst>
        </a:prstGeom>
        <a:solidFill>
          <a:schemeClr val="lt1">
            <a:hueOff val="0"/>
            <a:satOff val="0"/>
            <a:lumOff val="0"/>
            <a:alphaOff val="0"/>
          </a:schemeClr>
        </a:solidFill>
        <a:ln w="12700" cap="flat" cmpd="sng" algn="ctr">
          <a:solidFill>
            <a:schemeClr val="accent2">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3020" tIns="24765" rIns="33020" bIns="24765" numCol="1" spcCol="1270" anchor="ctr" anchorCtr="0">
          <a:noAutofit/>
        </a:bodyPr>
        <a:lstStyle/>
        <a:p>
          <a:pPr marL="0" lvl="0" indent="0" algn="ctr" defTabSz="577850">
            <a:lnSpc>
              <a:spcPct val="90000"/>
            </a:lnSpc>
            <a:spcBef>
              <a:spcPct val="0"/>
            </a:spcBef>
            <a:spcAft>
              <a:spcPct val="35000"/>
            </a:spcAft>
            <a:buNone/>
          </a:pPr>
          <a:r>
            <a:rPr lang="en-US" sz="1300" kern="1200" dirty="0" err="1"/>
            <a:t>Garanzia</a:t>
          </a:r>
          <a:r>
            <a:rPr lang="en-US" sz="1300" kern="1200" dirty="0"/>
            <a:t> </a:t>
          </a:r>
          <a:r>
            <a:rPr lang="en-US" sz="1300" kern="1200" dirty="0" err="1"/>
            <a:t>dell'integrità</a:t>
          </a:r>
          <a:r>
            <a:rPr lang="en-US" sz="1300" kern="1200" dirty="0"/>
            <a:t> </a:t>
          </a:r>
          <a:r>
            <a:rPr lang="en-US" sz="1300" kern="1200" dirty="0" err="1"/>
            <a:t>dell'imballaggio</a:t>
          </a:r>
          <a:endParaRPr lang="pl-PL" sz="1300" kern="1200" dirty="0"/>
        </a:p>
      </dsp:txBody>
      <dsp:txXfrm>
        <a:off x="3947849" y="1330811"/>
        <a:ext cx="2619900" cy="804787"/>
      </dsp:txXfrm>
    </dsp:sp>
    <dsp:sp modelId="{5CB93B9D-3C9F-4362-8B69-BE0A0B1F6986}">
      <dsp:nvSpPr>
        <dsp:cNvPr id="0" name=""/>
        <dsp:cNvSpPr/>
      </dsp:nvSpPr>
      <dsp:spPr>
        <a:xfrm>
          <a:off x="3922811" y="2292154"/>
          <a:ext cx="2669976" cy="854863"/>
        </a:xfrm>
        <a:prstGeom prst="roundRect">
          <a:avLst>
            <a:gd name="adj" fmla="val 10000"/>
          </a:avLst>
        </a:prstGeom>
        <a:solidFill>
          <a:schemeClr val="lt1">
            <a:hueOff val="0"/>
            <a:satOff val="0"/>
            <a:lumOff val="0"/>
            <a:alphaOff val="0"/>
          </a:schemeClr>
        </a:solidFill>
        <a:ln w="12700" cap="flat" cmpd="sng" algn="ctr">
          <a:solidFill>
            <a:schemeClr val="accent2">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3020" tIns="24765" rIns="33020" bIns="24765" numCol="1" spcCol="1270" anchor="ctr" anchorCtr="0">
          <a:noAutofit/>
        </a:bodyPr>
        <a:lstStyle/>
        <a:p>
          <a:pPr marL="0" lvl="0" indent="0" algn="ctr" defTabSz="577850">
            <a:lnSpc>
              <a:spcPct val="90000"/>
            </a:lnSpc>
            <a:spcBef>
              <a:spcPct val="0"/>
            </a:spcBef>
            <a:spcAft>
              <a:spcPct val="35000"/>
            </a:spcAft>
            <a:buNone/>
          </a:pPr>
          <a:r>
            <a:rPr lang="it-IT" sz="1300" kern="1200" dirty="0"/>
            <a:t>Etichettatura corretta e garanzia di tracciabilità</a:t>
          </a:r>
          <a:endParaRPr lang="pl-PL" sz="1300" kern="1200" dirty="0"/>
        </a:p>
      </dsp:txBody>
      <dsp:txXfrm>
        <a:off x="3947849" y="2317192"/>
        <a:ext cx="2619900" cy="804787"/>
      </dsp:txXfrm>
    </dsp:sp>
    <dsp:sp modelId="{7BAD1614-A26B-471B-885D-E3EADDEFF90F}">
      <dsp:nvSpPr>
        <dsp:cNvPr id="0" name=""/>
        <dsp:cNvSpPr/>
      </dsp:nvSpPr>
      <dsp:spPr>
        <a:xfrm>
          <a:off x="3922811" y="3278535"/>
          <a:ext cx="2669976" cy="854863"/>
        </a:xfrm>
        <a:prstGeom prst="roundRect">
          <a:avLst>
            <a:gd name="adj" fmla="val 10000"/>
          </a:avLst>
        </a:prstGeom>
        <a:solidFill>
          <a:schemeClr val="lt1">
            <a:hueOff val="0"/>
            <a:satOff val="0"/>
            <a:lumOff val="0"/>
            <a:alphaOff val="0"/>
          </a:schemeClr>
        </a:solidFill>
        <a:ln w="12700" cap="flat" cmpd="sng" algn="ctr">
          <a:solidFill>
            <a:schemeClr val="accent2">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3020" tIns="24765" rIns="33020" bIns="24765" numCol="1" spcCol="1270" anchor="ctr" anchorCtr="0">
          <a:noAutofit/>
        </a:bodyPr>
        <a:lstStyle/>
        <a:p>
          <a:pPr marL="0" lvl="0" indent="0" algn="ctr" defTabSz="577850">
            <a:lnSpc>
              <a:spcPct val="90000"/>
            </a:lnSpc>
            <a:spcBef>
              <a:spcPct val="0"/>
            </a:spcBef>
            <a:spcAft>
              <a:spcPct val="35000"/>
            </a:spcAft>
            <a:buNone/>
          </a:pPr>
          <a:r>
            <a:rPr lang="it-IT" sz="1300" kern="1200" dirty="0"/>
            <a:t>Correttezza della preparazione della dichiarazione presentata</a:t>
          </a:r>
          <a:endParaRPr lang="pl-PL" sz="1300" kern="1200" dirty="0"/>
        </a:p>
      </dsp:txBody>
      <dsp:txXfrm>
        <a:off x="3947849" y="3303573"/>
        <a:ext cx="2619900" cy="804787"/>
      </dsp:txXfrm>
    </dsp:sp>
    <dsp:sp modelId="{9316C7C7-041C-4024-BF7B-0ECB900FDDD0}">
      <dsp:nvSpPr>
        <dsp:cNvPr id="0" name=""/>
        <dsp:cNvSpPr/>
      </dsp:nvSpPr>
      <dsp:spPr>
        <a:xfrm>
          <a:off x="7176845" y="0"/>
          <a:ext cx="3337470" cy="4351338"/>
        </a:xfrm>
        <a:prstGeom prst="roundRect">
          <a:avLst>
            <a:gd name="adj" fmla="val 1000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it-IT" sz="2000" b="1" kern="1200" dirty="0"/>
            <a:t>Sistemico correlato alle condizioni di minimizzazione del verificarsi di minacce</a:t>
          </a:r>
          <a:endParaRPr lang="pl-PL" sz="2000" b="1" kern="1200" dirty="0"/>
        </a:p>
      </dsp:txBody>
      <dsp:txXfrm>
        <a:off x="7176845" y="0"/>
        <a:ext cx="3337470" cy="1305401"/>
      </dsp:txXfrm>
    </dsp:sp>
    <dsp:sp modelId="{6006C94A-9345-4557-B5A9-FB90F4D4B79E}">
      <dsp:nvSpPr>
        <dsp:cNvPr id="0" name=""/>
        <dsp:cNvSpPr/>
      </dsp:nvSpPr>
      <dsp:spPr>
        <a:xfrm>
          <a:off x="7510592" y="1305507"/>
          <a:ext cx="2669976" cy="633897"/>
        </a:xfrm>
        <a:prstGeom prst="roundRect">
          <a:avLst>
            <a:gd name="adj" fmla="val 10000"/>
          </a:avLst>
        </a:prstGeom>
        <a:solidFill>
          <a:schemeClr val="lt1">
            <a:hueOff val="0"/>
            <a:satOff val="0"/>
            <a:lumOff val="0"/>
            <a:alphaOff val="0"/>
          </a:schemeClr>
        </a:solidFill>
        <a:ln w="12700" cap="flat" cmpd="sng" algn="ctr">
          <a:solidFill>
            <a:schemeClr val="accent2">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3020" tIns="24765" rIns="33020" bIns="24765" numCol="1" spcCol="1270" anchor="ctr" anchorCtr="0">
          <a:noAutofit/>
        </a:bodyPr>
        <a:lstStyle/>
        <a:p>
          <a:pPr marL="0" lvl="0" indent="0" algn="ctr" defTabSz="577850">
            <a:lnSpc>
              <a:spcPct val="90000"/>
            </a:lnSpc>
            <a:spcBef>
              <a:spcPct val="0"/>
            </a:spcBef>
            <a:spcAft>
              <a:spcPct val="35000"/>
            </a:spcAft>
            <a:buNone/>
          </a:pPr>
          <a:r>
            <a:rPr lang="pl-PL" sz="1300" kern="1200" dirty="0"/>
            <a:t>Applicazione di GMP</a:t>
          </a:r>
        </a:p>
      </dsp:txBody>
      <dsp:txXfrm>
        <a:off x="7529158" y="1324073"/>
        <a:ext cx="2632844" cy="596765"/>
      </dsp:txXfrm>
    </dsp:sp>
    <dsp:sp modelId="{49EE36AE-7E39-442E-A561-936F412BF227}">
      <dsp:nvSpPr>
        <dsp:cNvPr id="0" name=""/>
        <dsp:cNvSpPr/>
      </dsp:nvSpPr>
      <dsp:spPr>
        <a:xfrm>
          <a:off x="7510592" y="2036927"/>
          <a:ext cx="2669976" cy="633897"/>
        </a:xfrm>
        <a:prstGeom prst="roundRect">
          <a:avLst>
            <a:gd name="adj" fmla="val 10000"/>
          </a:avLst>
        </a:prstGeom>
        <a:solidFill>
          <a:schemeClr val="lt1">
            <a:hueOff val="0"/>
            <a:satOff val="0"/>
            <a:lumOff val="0"/>
            <a:alphaOff val="0"/>
          </a:schemeClr>
        </a:solidFill>
        <a:ln w="12700" cap="flat" cmpd="sng" algn="ctr">
          <a:solidFill>
            <a:schemeClr val="accent2">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3020" tIns="24765" rIns="33020" bIns="24765" numCol="1" spcCol="1270" anchor="ctr" anchorCtr="0">
          <a:noAutofit/>
        </a:bodyPr>
        <a:lstStyle/>
        <a:p>
          <a:pPr marL="0" lvl="0" indent="0" algn="ctr" defTabSz="577850">
            <a:lnSpc>
              <a:spcPct val="90000"/>
            </a:lnSpc>
            <a:spcBef>
              <a:spcPct val="0"/>
            </a:spcBef>
            <a:spcAft>
              <a:spcPct val="35000"/>
            </a:spcAft>
            <a:buNone/>
          </a:pPr>
          <a:r>
            <a:rPr lang="it-IT" sz="1300" kern="1200" dirty="0"/>
            <a:t>Implementazione di standard che garantiscano la sicurezza degli imballaggi</a:t>
          </a:r>
          <a:endParaRPr lang="pl-PL" sz="1300" kern="1200" dirty="0"/>
        </a:p>
      </dsp:txBody>
      <dsp:txXfrm>
        <a:off x="7529158" y="2055493"/>
        <a:ext cx="2632844" cy="596765"/>
      </dsp:txXfrm>
    </dsp:sp>
    <dsp:sp modelId="{942E7037-9AD4-4343-AA81-028F8A9A6C2F}">
      <dsp:nvSpPr>
        <dsp:cNvPr id="0" name=""/>
        <dsp:cNvSpPr/>
      </dsp:nvSpPr>
      <dsp:spPr>
        <a:xfrm>
          <a:off x="7510592" y="2768347"/>
          <a:ext cx="2669976" cy="633897"/>
        </a:xfrm>
        <a:prstGeom prst="roundRect">
          <a:avLst>
            <a:gd name="adj" fmla="val 10000"/>
          </a:avLst>
        </a:prstGeom>
        <a:solidFill>
          <a:schemeClr val="lt1">
            <a:hueOff val="0"/>
            <a:satOff val="0"/>
            <a:lumOff val="0"/>
            <a:alphaOff val="0"/>
          </a:schemeClr>
        </a:solidFill>
        <a:ln w="12700" cap="flat" cmpd="sng" algn="ctr">
          <a:solidFill>
            <a:schemeClr val="accent2">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3020" tIns="24765" rIns="33020" bIns="24765" numCol="1" spcCol="1270" anchor="ctr" anchorCtr="0">
          <a:noAutofit/>
        </a:bodyPr>
        <a:lstStyle/>
        <a:p>
          <a:pPr marL="0" lvl="0" indent="0" algn="ctr" defTabSz="577850">
            <a:lnSpc>
              <a:spcPct val="90000"/>
            </a:lnSpc>
            <a:spcBef>
              <a:spcPct val="0"/>
            </a:spcBef>
            <a:spcAft>
              <a:spcPct val="35000"/>
            </a:spcAft>
            <a:buNone/>
          </a:pPr>
          <a:r>
            <a:rPr lang="it-IT" sz="1300" kern="1200" dirty="0"/>
            <a:t>Adeguata supervisione ufficiale dei materiali a contatto con gli alimenti</a:t>
          </a:r>
          <a:endParaRPr lang="pl-PL" sz="1300" kern="1200" dirty="0"/>
        </a:p>
      </dsp:txBody>
      <dsp:txXfrm>
        <a:off x="7529158" y="2786913"/>
        <a:ext cx="2632844" cy="596765"/>
      </dsp:txXfrm>
    </dsp:sp>
    <dsp:sp modelId="{FAFF0F10-59E7-4EA0-A1A5-A18FB7803795}">
      <dsp:nvSpPr>
        <dsp:cNvPr id="0" name=""/>
        <dsp:cNvSpPr/>
      </dsp:nvSpPr>
      <dsp:spPr>
        <a:xfrm>
          <a:off x="7510592" y="3499767"/>
          <a:ext cx="2669976" cy="633897"/>
        </a:xfrm>
        <a:prstGeom prst="roundRect">
          <a:avLst>
            <a:gd name="adj" fmla="val 10000"/>
          </a:avLst>
        </a:prstGeom>
        <a:solidFill>
          <a:schemeClr val="lt1">
            <a:hueOff val="0"/>
            <a:satOff val="0"/>
            <a:lumOff val="0"/>
            <a:alphaOff val="0"/>
          </a:schemeClr>
        </a:solidFill>
        <a:ln w="12700" cap="flat" cmpd="sng" algn="ctr">
          <a:solidFill>
            <a:schemeClr val="accent2">
              <a:shade val="8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3020" tIns="24765" rIns="33020" bIns="24765" numCol="1" spcCol="1270" anchor="ctr" anchorCtr="0">
          <a:noAutofit/>
        </a:bodyPr>
        <a:lstStyle/>
        <a:p>
          <a:pPr marL="0" lvl="0" indent="0" algn="ctr" defTabSz="577850">
            <a:lnSpc>
              <a:spcPct val="90000"/>
            </a:lnSpc>
            <a:spcBef>
              <a:spcPct val="0"/>
            </a:spcBef>
            <a:spcAft>
              <a:spcPct val="35000"/>
            </a:spcAft>
            <a:buNone/>
          </a:pPr>
          <a:r>
            <a:rPr lang="it-IT" sz="1300" kern="1200" dirty="0"/>
            <a:t>Corretto funzionamento del sistema RASFF</a:t>
          </a:r>
          <a:endParaRPr lang="pl-PL" sz="1300" kern="1200" dirty="0"/>
        </a:p>
      </dsp:txBody>
      <dsp:txXfrm>
        <a:off x="7529158" y="3518333"/>
        <a:ext cx="2632844" cy="596765"/>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52E9BCE-FEA0-4BB5-86DA-BA6F3CB895D0}">
      <dsp:nvSpPr>
        <dsp:cNvPr id="0" name=""/>
        <dsp:cNvSpPr/>
      </dsp:nvSpPr>
      <dsp:spPr>
        <a:xfrm>
          <a:off x="3860372" y="1113244"/>
          <a:ext cx="2394929" cy="2394929"/>
        </a:xfrm>
        <a:prstGeom prst="ellipse">
          <a:avLst/>
        </a:prstGeom>
        <a:solidFill>
          <a:srgbClr val="FF0000"/>
        </a:solidFill>
        <a:ln w="12700" cap="flat" cmpd="sng" algn="ctr">
          <a:solidFill>
            <a:srgbClr val="FF0000"/>
          </a:solidFill>
          <a:prstDash val="solid"/>
          <a:miter lim="800000"/>
        </a:ln>
        <a:effectLst/>
      </dsp:spPr>
      <dsp:style>
        <a:lnRef idx="2">
          <a:scrgbClr r="0" g="0" b="0"/>
        </a:lnRef>
        <a:fillRef idx="1">
          <a:scrgbClr r="0" g="0" b="0"/>
        </a:fillRef>
        <a:effectRef idx="0">
          <a:scrgbClr r="0" g="0" b="0"/>
        </a:effectRef>
        <a:fontRef idx="minor">
          <a:schemeClr val="tx1"/>
        </a:fontRef>
      </dsp:style>
      <dsp:txBody>
        <a:bodyPr spcFirstLastPara="0" vert="horz" wrap="square" lIns="34290" tIns="34290" rIns="34290" bIns="34290" numCol="1" spcCol="1270" anchor="ctr" anchorCtr="0">
          <a:noAutofit/>
        </a:bodyPr>
        <a:lstStyle/>
        <a:p>
          <a:pPr marL="0" lvl="0" indent="0" algn="ctr" defTabSz="1200150">
            <a:lnSpc>
              <a:spcPct val="90000"/>
            </a:lnSpc>
            <a:spcBef>
              <a:spcPct val="0"/>
            </a:spcBef>
            <a:spcAft>
              <a:spcPct val="35000"/>
            </a:spcAft>
            <a:buNone/>
          </a:pPr>
          <a:r>
            <a:rPr lang="pl-PL" sz="2700" kern="1200" dirty="0"/>
            <a:t>Imballaggio
</a:t>
          </a:r>
        </a:p>
      </dsp:txBody>
      <dsp:txXfrm>
        <a:off x="4211101" y="1463973"/>
        <a:ext cx="1693471" cy="1693471"/>
      </dsp:txXfrm>
    </dsp:sp>
    <dsp:sp modelId="{59CDFB92-B286-44B3-838F-0284524154E2}">
      <dsp:nvSpPr>
        <dsp:cNvPr id="0" name=""/>
        <dsp:cNvSpPr/>
      </dsp:nvSpPr>
      <dsp:spPr>
        <a:xfrm>
          <a:off x="4138675" y="-69937"/>
          <a:ext cx="1838324" cy="1645041"/>
        </a:xfrm>
        <a:prstGeom prst="ellipse">
          <a:avLst/>
        </a:prstGeom>
        <a:solidFill>
          <a:srgbClr val="7030A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tx1"/>
        </a:fontRef>
      </dsp:style>
      <dsp:txBody>
        <a:bodyPr spcFirstLastPara="0" vert="horz" wrap="square" lIns="20320" tIns="20320" rIns="20320" bIns="20320" numCol="1" spcCol="1270" anchor="ctr" anchorCtr="0">
          <a:noAutofit/>
        </a:bodyPr>
        <a:lstStyle/>
        <a:p>
          <a:pPr marL="0" lvl="0" indent="0" algn="ctr" defTabSz="711200">
            <a:lnSpc>
              <a:spcPct val="90000"/>
            </a:lnSpc>
            <a:spcBef>
              <a:spcPct val="0"/>
            </a:spcBef>
            <a:spcAft>
              <a:spcPct val="35000"/>
            </a:spcAft>
            <a:buNone/>
          </a:pPr>
          <a:r>
            <a:rPr lang="pl-PL" sz="1600" kern="1200" dirty="0"/>
            <a:t>Comodità
</a:t>
          </a:r>
          <a:endParaRPr lang="pl-PL" sz="1100" kern="1200" dirty="0"/>
        </a:p>
      </dsp:txBody>
      <dsp:txXfrm>
        <a:off x="4407891" y="170974"/>
        <a:ext cx="1299892" cy="1163219"/>
      </dsp:txXfrm>
    </dsp:sp>
    <dsp:sp modelId="{D98A9CC0-CE61-4DCD-BD9B-DFDE0D5568E1}">
      <dsp:nvSpPr>
        <dsp:cNvPr id="0" name=""/>
        <dsp:cNvSpPr/>
      </dsp:nvSpPr>
      <dsp:spPr>
        <a:xfrm>
          <a:off x="5618227" y="2308228"/>
          <a:ext cx="1577971" cy="1563086"/>
        </a:xfrm>
        <a:prstGeom prst="ellipse">
          <a:avLst/>
        </a:prstGeom>
        <a:solidFill>
          <a:schemeClr val="accent1">
            <a:hueOff val="0"/>
            <a:satOff val="0"/>
            <a:lum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tx1"/>
        </a:fontRef>
      </dsp:style>
      <dsp:txBody>
        <a:bodyPr spcFirstLastPara="0" vert="horz" wrap="square" lIns="16510" tIns="16510" rIns="16510" bIns="16510" numCol="1" spcCol="1270" anchor="ctr" anchorCtr="0">
          <a:noAutofit/>
        </a:bodyPr>
        <a:lstStyle/>
        <a:p>
          <a:pPr marL="0" lvl="0" indent="0" algn="ctr" defTabSz="577850">
            <a:lnSpc>
              <a:spcPct val="90000"/>
            </a:lnSpc>
            <a:spcBef>
              <a:spcPct val="0"/>
            </a:spcBef>
            <a:spcAft>
              <a:spcPct val="35000"/>
            </a:spcAft>
            <a:buNone/>
          </a:pPr>
          <a:r>
            <a:rPr lang="pl-PL" sz="1300" kern="1200" dirty="0"/>
            <a:t>Comunica</a:t>
          </a:r>
          <a:r>
            <a:rPr lang="it-IT" sz="1300" kern="1200" dirty="0"/>
            <a:t>z</a:t>
          </a:r>
          <a:r>
            <a:rPr lang="pl-PL" sz="1300" kern="1200" dirty="0"/>
            <a:t>ion</a:t>
          </a:r>
          <a:r>
            <a:rPr lang="it-IT" sz="1300" kern="1200" dirty="0"/>
            <a:t>e</a:t>
          </a:r>
          <a:r>
            <a:rPr lang="pl-PL" sz="1300" kern="1200" dirty="0"/>
            <a:t>
</a:t>
          </a:r>
        </a:p>
      </dsp:txBody>
      <dsp:txXfrm>
        <a:off x="5849316" y="2537137"/>
        <a:ext cx="1115793" cy="1105268"/>
      </dsp:txXfrm>
    </dsp:sp>
    <dsp:sp modelId="{EAEE22D1-9BC6-4993-9FB1-73A06B00A538}">
      <dsp:nvSpPr>
        <dsp:cNvPr id="0" name=""/>
        <dsp:cNvSpPr/>
      </dsp:nvSpPr>
      <dsp:spPr>
        <a:xfrm>
          <a:off x="2795525" y="2210707"/>
          <a:ext cx="1825870" cy="1758129"/>
        </a:xfrm>
        <a:prstGeom prst="ellipse">
          <a:avLst/>
        </a:prstGeom>
        <a:solidFill>
          <a:srgbClr val="00B05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tx1"/>
        </a:fontRef>
      </dsp:style>
      <dsp:txBody>
        <a:bodyPr spcFirstLastPara="0" vert="horz" wrap="square" lIns="16510" tIns="16510" rIns="16510" bIns="16510" numCol="1" spcCol="1270" anchor="ctr" anchorCtr="0">
          <a:noAutofit/>
        </a:bodyPr>
        <a:lstStyle/>
        <a:p>
          <a:pPr marL="0" lvl="0" indent="0" algn="ctr" defTabSz="577850">
            <a:lnSpc>
              <a:spcPct val="90000"/>
            </a:lnSpc>
            <a:spcBef>
              <a:spcPct val="0"/>
            </a:spcBef>
            <a:spcAft>
              <a:spcPct val="35000"/>
            </a:spcAft>
            <a:buNone/>
          </a:pPr>
          <a:r>
            <a:rPr lang="pl-PL" sz="1300" kern="1200" dirty="0"/>
            <a:t>Protezione
</a:t>
          </a:r>
        </a:p>
      </dsp:txBody>
      <dsp:txXfrm>
        <a:off x="3062917" y="2468179"/>
        <a:ext cx="1291086" cy="1243185"/>
      </dsp:txXfrm>
    </dsp:sp>
  </dsp:spTree>
</dsp:drawing>
</file>

<file path=ppt/diagrams/layout1.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lProcess2">
  <dgm:title val=""/>
  <dgm:desc val=""/>
  <dgm:catLst>
    <dgm:cat type="list" pri="10000"/>
    <dgm:cat type="relationship" pri="13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33" srcId="3" destId="31" srcOrd="0" destOrd="0"/>
        <dgm:cxn modelId="34" srcId="3" destId="32" srcOrd="0" destOrd="0"/>
      </dgm:cxnLst>
      <dgm:bg/>
      <dgm:whole/>
    </dgm:dataModel>
  </dgm:sampData>
  <dgm:styleData useDef="1">
    <dgm:dataModel>
      <dgm:ptLst/>
      <dgm:bg/>
      <dgm:whole/>
    </dgm:dataModel>
  </dgm:styleData>
  <dgm:clrData useDef="1">
    <dgm:dataModel>
      <dgm:ptLst/>
      <dgm:bg/>
      <dgm:whole/>
    </dgm:dataModel>
  </dgm:clrData>
  <dgm:layoutNode name="theList">
    <dgm:varLst>
      <dgm:dir/>
      <dgm:animLvl val="lvl"/>
      <dgm:resizeHandles val="exact"/>
    </dgm:varLst>
    <dgm:choose name="Name0">
      <dgm:if name="Name1" func="var" arg="dir" op="equ" val="norm">
        <dgm:alg type="lin"/>
      </dgm:if>
      <dgm:else name="Name2">
        <dgm:alg type="lin">
          <dgm:param type="linDir" val="fromR"/>
        </dgm:alg>
      </dgm:else>
    </dgm:choose>
    <dgm:shape xmlns:r="http://schemas.openxmlformats.org/officeDocument/2006/relationships" r:blip="">
      <dgm:adjLst/>
    </dgm:shape>
    <dgm:presOf/>
    <dgm:constrLst>
      <dgm:constr type="w" for="ch" forName="compNode" refType="w"/>
      <dgm:constr type="h" for="ch" forName="compNode" refType="h"/>
      <dgm:constr type="w" for="ch" forName="aSpace" refType="w" fact="0.075"/>
      <dgm:constr type="h" for="des" forName="aSpace2" refType="h" fact="0.1"/>
      <dgm:constr type="primFontSz" for="des" forName="textNode" op="equ"/>
      <dgm:constr type="primFontSz" for="des" forName="childNode" op="equ"/>
    </dgm:constrLst>
    <dgm:ruleLst/>
    <dgm:forEach name="aNodeForEach" axis="ch" ptType="node">
      <dgm:layoutNode name="compNode">
        <dgm:alg type="composite"/>
        <dgm:shape xmlns:r="http://schemas.openxmlformats.org/officeDocument/2006/relationships" r:blip="">
          <dgm:adjLst/>
        </dgm:shape>
        <dgm:presOf/>
        <dgm:constrLst>
          <dgm:constr type="w" for="ch" forName="aNode" refType="w"/>
          <dgm:constr type="h" for="ch" forName="aNode" refType="h"/>
          <dgm:constr type="w" for="ch" forName="textNode" refType="w"/>
          <dgm:constr type="h" for="ch" forName="textNode" refType="h" fact="0.3"/>
          <dgm:constr type="ctrX" for="ch" forName="textNode" refType="w" fact="0.5"/>
          <dgm:constr type="w" for="ch" forName="compChildNode" refType="w" fact="0.8"/>
          <dgm:constr type="h" for="ch" forName="compChildNode" refType="h" fact="0.65"/>
          <dgm:constr type="t" for="ch" forName="compChildNode" refType="h" fact="0.3"/>
          <dgm:constr type="ctrX" for="ch" forName="compChildNode" refType="w" fact="0.5"/>
        </dgm:constrLst>
        <dgm:ruleLst/>
        <dgm:layoutNode name="aNode" styleLbl="bgShp">
          <dgm:alg type="sp"/>
          <dgm:shape xmlns:r="http://schemas.openxmlformats.org/officeDocument/2006/relationships" type="roundRect" r:blip="">
            <dgm:adjLst>
              <dgm:adj idx="1" val="0.1"/>
            </dgm:adjLst>
          </dgm:shape>
          <dgm:presOf axis="self"/>
          <dgm:constrLst/>
          <dgm:ruleLst/>
        </dgm:layoutNode>
        <dgm:layoutNode name="textNode" styleLbl="bgShp">
          <dgm:alg type="tx"/>
          <dgm:shape xmlns:r="http://schemas.openxmlformats.org/officeDocument/2006/relationships" type="rect" r:blip="" hideGeom="1">
            <dgm:adjLst>
              <dgm:adj idx="1" val="0.1"/>
            </dgm:adjLst>
          </dgm:shape>
          <dgm:presOf axis="self"/>
          <dgm:constrLst>
            <dgm:constr type="primFontSz" val="65"/>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compChildNode">
          <dgm:alg type="composite"/>
          <dgm:shape xmlns:r="http://schemas.openxmlformats.org/officeDocument/2006/relationships" r:blip="">
            <dgm:adjLst/>
          </dgm:shape>
          <dgm:presOf/>
          <dgm:constrLst>
            <dgm:constr type="w" for="des" forName="childNode" refType="w"/>
            <dgm:constr type="h" for="des" forName="childNode" refType="h"/>
          </dgm:constrLst>
          <dgm:ruleLst/>
          <dgm:layoutNode name="theInnerList">
            <dgm:alg type="lin">
              <dgm:param type="linDir" val="fromT"/>
            </dgm:alg>
            <dgm:shape xmlns:r="http://schemas.openxmlformats.org/officeDocument/2006/relationships" r:blip="">
              <dgm:adjLst/>
            </dgm:shape>
            <dgm:presOf/>
            <dgm:constrLst/>
            <dgm:ruleLst/>
            <dgm:forEach name="childNodeForEach" axis="ch" ptType="node">
              <dgm:layoutNode name="childNode" styleLbl="node1">
                <dgm:varLst>
                  <dgm:bulletEnabled val="1"/>
                </dgm:varLst>
                <dgm:alg type="tx"/>
                <dgm:shape xmlns:r="http://schemas.openxmlformats.org/officeDocument/2006/relationships" type="roundRect" r:blip="">
                  <dgm:adjLst>
                    <dgm:adj idx="1" val="0.1"/>
                  </dgm:adjLst>
                </dgm:shape>
                <dgm:presOf axis="desOrSelf" ptType="node"/>
                <dgm:constrLst>
                  <dgm:constr type="primFontSz" val="65"/>
                  <dgm:constr type="tMarg" refType="primFontSz" fact="0.15"/>
                  <dgm:constr type="bMarg" refType="primFontSz" fact="0.15"/>
                  <dgm:constr type="lMarg" refType="primFontSz" fact="0.2"/>
                  <dgm:constr type="rMarg" refType="primFontSz" fact="0.2"/>
                </dgm:constrLst>
                <dgm:ruleLst>
                  <dgm:rule type="primFontSz" val="5" fact="NaN" max="NaN"/>
                </dgm:ruleLst>
              </dgm:layoutNode>
              <dgm:choose name="Name3">
                <dgm:if name="Name4" axis="self" ptType="node" func="revPos" op="equ" val="1"/>
                <dgm:else name="Name5">
                  <dgm:layoutNode name="aSpace2">
                    <dgm:alg type="sp"/>
                    <dgm:shape xmlns:r="http://schemas.openxmlformats.org/officeDocument/2006/relationships" r:blip="">
                      <dgm:adjLst/>
                    </dgm:shape>
                    <dgm:presOf/>
                    <dgm:constrLst/>
                    <dgm:ruleLst/>
                  </dgm:layoutNode>
                </dgm:else>
              </dgm:choose>
            </dgm:forEach>
          </dgm:layoutNode>
        </dgm:layoutNode>
      </dgm:layoutNode>
      <dgm:choose name="Name6">
        <dgm:if name="Name7" axis="self" ptType="node" func="revPos" op="equ" val="1"/>
        <dgm:else name="Name8">
          <dgm:layoutNode name="aSpace">
            <dgm:alg type="sp"/>
            <dgm:shape xmlns:r="http://schemas.openxmlformats.org/officeDocument/2006/relationships" r:blip="">
              <dgm:adjLst/>
            </dgm:shape>
            <dgm:presOf/>
            <dgm:constrLst/>
            <dgm:ruleLst/>
          </dgm:layoutNode>
        </dgm:else>
      </dgm:choose>
    </dgm:forEach>
  </dgm:layoutNode>
</dgm:layoutDef>
</file>

<file path=ppt/diagrams/layout3.xml><?xml version="1.0" encoding="utf-8"?>
<dgm:layoutDef xmlns:dgm="http://schemas.openxmlformats.org/drawingml/2006/diagram" xmlns:a="http://schemas.openxmlformats.org/drawingml/2006/main" uniqueId="urn:microsoft.com/office/officeart/2005/8/layout/radial3">
  <dgm:title val=""/>
  <dgm:desc val=""/>
  <dgm:catLst>
    <dgm:cat type="relationship" pri="31000"/>
    <dgm:cat type="cycle" pri="12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omposite">
    <dgm:varLst>
      <dgm:chMax val="1"/>
      <dgm:dir/>
      <dgm:resizeHandles val="exact"/>
    </dgm:varLst>
    <dgm:alg type="composite">
      <dgm:param type="ar" val="1"/>
    </dgm:alg>
    <dgm:shape xmlns:r="http://schemas.openxmlformats.org/officeDocument/2006/relationships" r:blip="">
      <dgm:adjLst/>
    </dgm:shape>
    <dgm:presOf/>
    <dgm:constrLst/>
    <dgm:ruleLst/>
    <dgm:layoutNode name="radial">
      <dgm:varLst>
        <dgm:animLvl val="ctr"/>
      </dgm:varLst>
      <dgm:choose name="Name0">
        <dgm:if name="Name1" func="var" arg="dir" op="equ" val="norm">
          <dgm:choose name="Name2">
            <dgm:if name="Name3" axis="ch ch" ptType="node node" st="1 1" cnt="1 0" func="cnt" op="lte" val="1">
              <dgm:alg type="cycle">
                <dgm:param type="stAng" val="90"/>
                <dgm:param type="spanAng" val="360"/>
                <dgm:param type="ctrShpMap" val="fNode"/>
              </dgm:alg>
            </dgm:if>
            <dgm:else name="Name4">
              <dgm:alg type="cycle">
                <dgm:param type="stAng" val="0"/>
                <dgm:param type="spanAng" val="360"/>
                <dgm:param type="ctrShpMap" val="fNode"/>
              </dgm:alg>
            </dgm:else>
          </dgm:choose>
        </dgm:if>
        <dgm:else name="Name5">
          <dgm:alg type="cycle">
            <dgm:param type="stAng" val="0"/>
            <dgm:param type="spanAng" val="-360"/>
            <dgm:param type="ctrShpMap" val="fNode"/>
          </dgm:alg>
        </dgm:else>
      </dgm:choose>
      <dgm:shape xmlns:r="http://schemas.openxmlformats.org/officeDocument/2006/relationships" r:blip="">
        <dgm:adjLst/>
      </dgm:shape>
      <dgm:presOf/>
      <dgm:constrLst>
        <dgm:constr type="w" for="ch" forName="centerShape" refType="w"/>
        <dgm:constr type="h" for="ch" forName="centerShape" refType="h"/>
        <dgm:constr type="w" for="ch" forName="node" refType="w" fact="0.5"/>
        <dgm:constr type="h" for="ch" forName="node" refType="h" fact="0.5"/>
        <dgm:constr type="sp" refType="w" refFor="ch" refForName="node" fact="-0.2"/>
        <dgm:constr type="sibSp" refType="w" refFor="ch" refForName="node" fact="-0.2"/>
        <dgm:constr type="primFontSz" for="ch" forName="centerShape" val="65"/>
        <dgm:constr type="primFontSz" for="des" forName="node" val="65"/>
        <dgm:constr type="primFontSz" for="ch" forName="node" refType="primFontSz" refFor="ch" refForName="centerShape" op="lte"/>
      </dgm:constrLst>
      <dgm:ruleLst/>
      <dgm:forEach name="Name6" axis="ch" ptType="node" cnt="1">
        <dgm:layoutNode name="centerShape" styleLbl="vennNode1">
          <dgm:alg type="tx"/>
          <dgm:shape xmlns:r="http://schemas.openxmlformats.org/officeDocument/2006/relationships" type="ellipse" r:blip="">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7" axis="ch" ptType="node">
          <dgm:layoutNode name="node" styleLbl="vennNode1">
            <dgm:varLst>
              <dgm:bulletEnabled val="1"/>
            </dgm:varLst>
            <dgm:alg type="tx">
              <dgm:param type="txAnchorVertCh" val="mid"/>
            </dgm:alg>
            <dgm:shape xmlns:r="http://schemas.openxmlformats.org/officeDocument/2006/relationships" type="ellipse" r:blip="">
              <dgm:adjLst/>
            </dgm:shape>
            <dgm:presOf axis="desOrSelf" ptType="nod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ymbol zastępczy nagłówka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pl-PL"/>
          </a:p>
        </p:txBody>
      </p:sp>
      <p:sp>
        <p:nvSpPr>
          <p:cNvPr id="3" name="Symbol zastępczy daty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C7AD80A-7C74-4B1A-9A67-8C971EE6B3AC}" type="datetimeFigureOut">
              <a:rPr lang="pl-PL" smtClean="0"/>
              <a:t>12.10.2022</a:t>
            </a:fld>
            <a:endParaRPr lang="pl-PL"/>
          </a:p>
        </p:txBody>
      </p:sp>
      <p:sp>
        <p:nvSpPr>
          <p:cNvPr id="4" name="Symbol zastępczy obrazu slajd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pl-PL"/>
          </a:p>
        </p:txBody>
      </p:sp>
      <p:sp>
        <p:nvSpPr>
          <p:cNvPr id="5" name="Symbol zastępczy notatek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6" name="Symbol zastępczy stopki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pl-PL"/>
          </a:p>
        </p:txBody>
      </p:sp>
      <p:sp>
        <p:nvSpPr>
          <p:cNvPr id="7" name="Symbol zastępczy numeru slajd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3CDE193-493C-4F7B-914D-9A3D5A3BD73D}" type="slidenum">
              <a:rPr lang="pl-PL" smtClean="0"/>
              <a:t>‹N›</a:t>
            </a:fld>
            <a:endParaRPr lang="pl-PL"/>
          </a:p>
        </p:txBody>
      </p:sp>
    </p:spTree>
    <p:extLst>
      <p:ext uri="{BB962C8B-B14F-4D97-AF65-F5344CB8AC3E}">
        <p14:creationId xmlns:p14="http://schemas.microsoft.com/office/powerpoint/2010/main" val="222821565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pPr algn="just"/>
            <a:r>
              <a:rPr lang="en-US" sz="1200" b="0" i="0" kern="1200" dirty="0">
                <a:solidFill>
                  <a:schemeClr val="tx1"/>
                </a:solidFill>
                <a:effectLst/>
                <a:latin typeface="+mn-lt"/>
                <a:ea typeface="+mn-ea"/>
                <a:cs typeface="+mn-cs"/>
              </a:rPr>
              <a:t>‘</a:t>
            </a:r>
            <a:r>
              <a:rPr lang="it-IT" b="0" i="0" dirty="0">
                <a:solidFill>
                  <a:srgbClr val="444444"/>
                </a:solidFill>
                <a:effectLst/>
                <a:latin typeface="Arial Unicode MS"/>
              </a:rPr>
              <a:t>La definizione di «imballaggio» si basa ulteriormente sui criteri indicati in appresso. Gli elementi elencati nell'allegato I sono esempi illustrativi dell'applicazione di tali criteri.
i) gli articoli sono considerati imballaggi se soddisfano la definizione di cui sopra, fatte salve altre funzioni che l'imballaggio potrebbe svolgere, a meno che l'articolo non sia parte integrante di un prodotto e sia necessario contenere, sostenere o conservare tale prodotto per tutto il suo ciclo di vita e tutti gli elementi siano destinati ad essere utilizzati;  consumati o smaltiti insieme.
ii) Gli articoli progettati e destinati ad essere riempiti nel punto vendita e gli articoli "usa e getta" venduti, riempiti o progettati e destinati ad essere riempiti nel punto vendita sono considerati imballaggi purché svolgano una funzione di imballaggio.
iii) I componenti dell'imballaggio e gli elementi accessori integrati nell'imballaggio sono considerati parte dell'imballaggio in cui sono integrati. Gli elementi accessori appesi direttamente su o attaccati a un prodotto e che svolgono una funzione di imballaggio sono considerati imballaggi a meno che non siano parte integrante di tale prodotto e tutti gli elementi siano destinati ad essere consumati o smaltiti insieme.
</a:t>
            </a:r>
            <a:endParaRPr lang="pl-PL" dirty="0"/>
          </a:p>
        </p:txBody>
      </p:sp>
      <p:sp>
        <p:nvSpPr>
          <p:cNvPr id="4" name="Symbol zastępczy numeru slajdu 3"/>
          <p:cNvSpPr>
            <a:spLocks noGrp="1"/>
          </p:cNvSpPr>
          <p:nvPr>
            <p:ph type="sldNum" sz="quarter" idx="5"/>
          </p:nvPr>
        </p:nvSpPr>
        <p:spPr/>
        <p:txBody>
          <a:bodyPr/>
          <a:lstStyle/>
          <a:p>
            <a:fld id="{63CDE193-493C-4F7B-914D-9A3D5A3BD73D}" type="slidenum">
              <a:rPr lang="pl-PL" smtClean="0"/>
              <a:t>4</a:t>
            </a:fld>
            <a:endParaRPr lang="pl-PL"/>
          </a:p>
        </p:txBody>
      </p:sp>
    </p:spTree>
    <p:extLst>
      <p:ext uri="{BB962C8B-B14F-4D97-AF65-F5344CB8AC3E}">
        <p14:creationId xmlns:p14="http://schemas.microsoft.com/office/powerpoint/2010/main" val="61987392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5"/>
          </p:nvPr>
        </p:nvSpPr>
        <p:spPr/>
        <p:txBody>
          <a:bodyPr/>
          <a:lstStyle/>
          <a:p>
            <a:fld id="{63CDE193-493C-4F7B-914D-9A3D5A3BD73D}" type="slidenum">
              <a:rPr lang="pl-PL" smtClean="0"/>
              <a:t>5</a:t>
            </a:fld>
            <a:endParaRPr lang="pl-PL"/>
          </a:p>
        </p:txBody>
      </p:sp>
    </p:spTree>
    <p:extLst>
      <p:ext uri="{BB962C8B-B14F-4D97-AF65-F5344CB8AC3E}">
        <p14:creationId xmlns:p14="http://schemas.microsoft.com/office/powerpoint/2010/main" val="411464093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5"/>
          </p:nvPr>
        </p:nvSpPr>
        <p:spPr/>
        <p:txBody>
          <a:bodyPr/>
          <a:lstStyle/>
          <a:p>
            <a:fld id="{63CDE193-493C-4F7B-914D-9A3D5A3BD73D}" type="slidenum">
              <a:rPr lang="pl-PL" smtClean="0"/>
              <a:t>6</a:t>
            </a:fld>
            <a:endParaRPr lang="pl-PL"/>
          </a:p>
        </p:txBody>
      </p:sp>
    </p:spTree>
    <p:extLst>
      <p:ext uri="{BB962C8B-B14F-4D97-AF65-F5344CB8AC3E}">
        <p14:creationId xmlns:p14="http://schemas.microsoft.com/office/powerpoint/2010/main" val="289977745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5"/>
          </p:nvPr>
        </p:nvSpPr>
        <p:spPr/>
        <p:txBody>
          <a:bodyPr/>
          <a:lstStyle/>
          <a:p>
            <a:fld id="{63CDE193-493C-4F7B-914D-9A3D5A3BD73D}" type="slidenum">
              <a:rPr lang="pl-PL" smtClean="0"/>
              <a:t>7</a:t>
            </a:fld>
            <a:endParaRPr lang="pl-PL"/>
          </a:p>
        </p:txBody>
      </p:sp>
    </p:spTree>
    <p:extLst>
      <p:ext uri="{BB962C8B-B14F-4D97-AF65-F5344CB8AC3E}">
        <p14:creationId xmlns:p14="http://schemas.microsoft.com/office/powerpoint/2010/main" val="142126946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1524000" y="1122363"/>
            <a:ext cx="9144000" cy="2387600"/>
          </a:xfrm>
        </p:spPr>
        <p:txBody>
          <a:bodyPr anchor="b"/>
          <a:lstStyle>
            <a:lvl1pPr algn="ctr">
              <a:defRPr sz="6000"/>
            </a:lvl1pPr>
          </a:lstStyle>
          <a:p>
            <a:r>
              <a:rPr lang="it-IT"/>
              <a:t>Fare clic per modificare lo stile del titolo</a:t>
            </a:r>
          </a:p>
        </p:txBody>
      </p:sp>
      <p:sp>
        <p:nvSpPr>
          <p:cNvPr id="3" name="Sottotito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a:t>Fare clic per modificare lo stile del sottotitolo dello schema</a:t>
            </a:r>
          </a:p>
        </p:txBody>
      </p:sp>
      <p:sp>
        <p:nvSpPr>
          <p:cNvPr id="4" name="Segnaposto data 3"/>
          <p:cNvSpPr>
            <a:spLocks noGrp="1"/>
          </p:cNvSpPr>
          <p:nvPr>
            <p:ph type="dt" sz="half" idx="10"/>
          </p:nvPr>
        </p:nvSpPr>
        <p:spPr/>
        <p:txBody>
          <a:bodyPr/>
          <a:lstStyle/>
          <a:p>
            <a:fld id="{DE6A3198-6781-4266-AAA5-E69564690795}" type="datetimeFigureOut">
              <a:rPr lang="it-IT" smtClean="0"/>
              <a:t>12/10/2022</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DAEA01FA-0AA1-4447-B2B2-931DE577AD2A}" type="slidenum">
              <a:rPr lang="it-IT" smtClean="0"/>
              <a:t>‹N›</a:t>
            </a:fld>
            <a:endParaRPr lang="it-IT"/>
          </a:p>
        </p:txBody>
      </p:sp>
    </p:spTree>
    <p:extLst>
      <p:ext uri="{BB962C8B-B14F-4D97-AF65-F5344CB8AC3E}">
        <p14:creationId xmlns:p14="http://schemas.microsoft.com/office/powerpoint/2010/main" val="11529166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testo verticale 2"/>
          <p:cNvSpPr>
            <a:spLocks noGrp="1"/>
          </p:cNvSpPr>
          <p:nvPr>
            <p:ph type="body" orient="vert" idx="1"/>
          </p:nvPr>
        </p:nvSpPr>
        <p:spPr/>
        <p:txBody>
          <a:bodyPr vert="eaVert"/>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10"/>
          </p:nvPr>
        </p:nvSpPr>
        <p:spPr/>
        <p:txBody>
          <a:bodyPr/>
          <a:lstStyle/>
          <a:p>
            <a:fld id="{DE6A3198-6781-4266-AAA5-E69564690795}" type="datetimeFigureOut">
              <a:rPr lang="it-IT" smtClean="0"/>
              <a:t>12/10/2022</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DAEA01FA-0AA1-4447-B2B2-931DE577AD2A}" type="slidenum">
              <a:rPr lang="it-IT" smtClean="0"/>
              <a:t>‹N›</a:t>
            </a:fld>
            <a:endParaRPr lang="it-IT"/>
          </a:p>
        </p:txBody>
      </p:sp>
    </p:spTree>
    <p:extLst>
      <p:ext uri="{BB962C8B-B14F-4D97-AF65-F5344CB8AC3E}">
        <p14:creationId xmlns:p14="http://schemas.microsoft.com/office/powerpoint/2010/main" val="329090056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8724900" y="365125"/>
            <a:ext cx="2628900" cy="5811838"/>
          </a:xfrm>
        </p:spPr>
        <p:txBody>
          <a:bodyPr vert="eaVert"/>
          <a:lstStyle/>
          <a:p>
            <a:r>
              <a:rPr lang="it-IT"/>
              <a:t>Fare clic per modificare lo stile del titolo</a:t>
            </a:r>
          </a:p>
        </p:txBody>
      </p:sp>
      <p:sp>
        <p:nvSpPr>
          <p:cNvPr id="3" name="Segnaposto testo verticale 2"/>
          <p:cNvSpPr>
            <a:spLocks noGrp="1"/>
          </p:cNvSpPr>
          <p:nvPr>
            <p:ph type="body" orient="vert" idx="1"/>
          </p:nvPr>
        </p:nvSpPr>
        <p:spPr>
          <a:xfrm>
            <a:off x="838200" y="365125"/>
            <a:ext cx="7734300" cy="5811838"/>
          </a:xfrm>
        </p:spPr>
        <p:txBody>
          <a:bodyPr vert="eaVert"/>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10"/>
          </p:nvPr>
        </p:nvSpPr>
        <p:spPr/>
        <p:txBody>
          <a:bodyPr/>
          <a:lstStyle/>
          <a:p>
            <a:fld id="{DE6A3198-6781-4266-AAA5-E69564690795}" type="datetimeFigureOut">
              <a:rPr lang="it-IT" smtClean="0"/>
              <a:t>12/10/2022</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DAEA01FA-0AA1-4447-B2B2-931DE577AD2A}" type="slidenum">
              <a:rPr lang="it-IT" smtClean="0"/>
              <a:t>‹N›</a:t>
            </a:fld>
            <a:endParaRPr lang="it-IT"/>
          </a:p>
        </p:txBody>
      </p:sp>
    </p:spTree>
    <p:extLst>
      <p:ext uri="{BB962C8B-B14F-4D97-AF65-F5344CB8AC3E}">
        <p14:creationId xmlns:p14="http://schemas.microsoft.com/office/powerpoint/2010/main" val="93167699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1524000" y="1122363"/>
            <a:ext cx="9144000" cy="2387600"/>
          </a:xfrm>
        </p:spPr>
        <p:txBody>
          <a:bodyPr anchor="b"/>
          <a:lstStyle>
            <a:lvl1pPr algn="ctr">
              <a:defRPr sz="6000"/>
            </a:lvl1pPr>
          </a:lstStyle>
          <a:p>
            <a:r>
              <a:rPr lang="it-IT"/>
              <a:t>Fare clic per modificare lo stile del titolo</a:t>
            </a:r>
          </a:p>
        </p:txBody>
      </p:sp>
      <p:sp>
        <p:nvSpPr>
          <p:cNvPr id="3" name="Sottotito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a:t>Fare clic per modificare lo stile del sottotitolo dello schema</a:t>
            </a:r>
          </a:p>
        </p:txBody>
      </p:sp>
      <p:sp>
        <p:nvSpPr>
          <p:cNvPr id="4" name="Segnaposto data 3"/>
          <p:cNvSpPr>
            <a:spLocks noGrp="1"/>
          </p:cNvSpPr>
          <p:nvPr>
            <p:ph type="dt" sz="half" idx="10"/>
          </p:nvPr>
        </p:nvSpPr>
        <p:spPr/>
        <p:txBody>
          <a:bodyPr/>
          <a:lstStyle/>
          <a:p>
            <a:fld id="{DCDC0D9E-F88E-416C-837D-DB4BD70BA0C7}" type="datetimeFigureOut">
              <a:rPr lang="it-IT" smtClean="0"/>
              <a:t>12/10/2022</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DD8B485C-3943-4635-8D4C-B15B1BBC970F}" type="slidenum">
              <a:rPr lang="it-IT" smtClean="0"/>
              <a:t>‹N›</a:t>
            </a:fld>
            <a:endParaRPr lang="it-IT"/>
          </a:p>
        </p:txBody>
      </p:sp>
    </p:spTree>
    <p:extLst>
      <p:ext uri="{BB962C8B-B14F-4D97-AF65-F5344CB8AC3E}">
        <p14:creationId xmlns:p14="http://schemas.microsoft.com/office/powerpoint/2010/main" val="326711302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contenuto 2"/>
          <p:cNvSpPr>
            <a:spLocks noGrp="1"/>
          </p:cNvSpPr>
          <p:nvPr>
            <p:ph idx="1"/>
          </p:nvPr>
        </p:nvSpPr>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10"/>
          </p:nvPr>
        </p:nvSpPr>
        <p:spPr/>
        <p:txBody>
          <a:bodyPr/>
          <a:lstStyle/>
          <a:p>
            <a:fld id="{DCDC0D9E-F88E-416C-837D-DB4BD70BA0C7}" type="datetimeFigureOut">
              <a:rPr lang="it-IT" smtClean="0"/>
              <a:t>12/10/2022</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DD8B485C-3943-4635-8D4C-B15B1BBC970F}" type="slidenum">
              <a:rPr lang="it-IT" smtClean="0"/>
              <a:t>‹N›</a:t>
            </a:fld>
            <a:endParaRPr lang="it-IT"/>
          </a:p>
        </p:txBody>
      </p:sp>
    </p:spTree>
    <p:extLst>
      <p:ext uri="{BB962C8B-B14F-4D97-AF65-F5344CB8AC3E}">
        <p14:creationId xmlns:p14="http://schemas.microsoft.com/office/powerpoint/2010/main" val="63993849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831850" y="1709738"/>
            <a:ext cx="10515600" cy="2852737"/>
          </a:xfrm>
        </p:spPr>
        <p:txBody>
          <a:bodyPr anchor="b"/>
          <a:lstStyle>
            <a:lvl1pPr>
              <a:defRPr sz="6000"/>
            </a:lvl1pPr>
          </a:lstStyle>
          <a:p>
            <a:r>
              <a:rPr lang="it-IT"/>
              <a:t>Fare clic per modificare lo stile del titolo</a:t>
            </a:r>
          </a:p>
        </p:txBody>
      </p:sp>
      <p:sp>
        <p:nvSpPr>
          <p:cNvPr id="3" name="Segnaposto testo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it-IT"/>
              <a:t>Fare clic per modificare stili del testo dello schema</a:t>
            </a:r>
          </a:p>
        </p:txBody>
      </p:sp>
      <p:sp>
        <p:nvSpPr>
          <p:cNvPr id="4" name="Segnaposto data 3"/>
          <p:cNvSpPr>
            <a:spLocks noGrp="1"/>
          </p:cNvSpPr>
          <p:nvPr>
            <p:ph type="dt" sz="half" idx="10"/>
          </p:nvPr>
        </p:nvSpPr>
        <p:spPr/>
        <p:txBody>
          <a:bodyPr/>
          <a:lstStyle/>
          <a:p>
            <a:fld id="{DCDC0D9E-F88E-416C-837D-DB4BD70BA0C7}" type="datetimeFigureOut">
              <a:rPr lang="it-IT" smtClean="0"/>
              <a:t>12/10/2022</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DD8B485C-3943-4635-8D4C-B15B1BBC970F}" type="slidenum">
              <a:rPr lang="it-IT" smtClean="0"/>
              <a:t>‹N›</a:t>
            </a:fld>
            <a:endParaRPr lang="it-IT"/>
          </a:p>
        </p:txBody>
      </p:sp>
    </p:spTree>
    <p:extLst>
      <p:ext uri="{BB962C8B-B14F-4D97-AF65-F5344CB8AC3E}">
        <p14:creationId xmlns:p14="http://schemas.microsoft.com/office/powerpoint/2010/main" val="380984384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contenuto 2"/>
          <p:cNvSpPr>
            <a:spLocks noGrp="1"/>
          </p:cNvSpPr>
          <p:nvPr>
            <p:ph sz="half" idx="1"/>
          </p:nvPr>
        </p:nvSpPr>
        <p:spPr>
          <a:xfrm>
            <a:off x="838200" y="1825625"/>
            <a:ext cx="5181600" cy="4351338"/>
          </a:xfrm>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p:cNvSpPr>
            <a:spLocks noGrp="1"/>
          </p:cNvSpPr>
          <p:nvPr>
            <p:ph sz="half" idx="2"/>
          </p:nvPr>
        </p:nvSpPr>
        <p:spPr>
          <a:xfrm>
            <a:off x="6172200" y="1825625"/>
            <a:ext cx="5181600" cy="4351338"/>
          </a:xfrm>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data 4"/>
          <p:cNvSpPr>
            <a:spLocks noGrp="1"/>
          </p:cNvSpPr>
          <p:nvPr>
            <p:ph type="dt" sz="half" idx="10"/>
          </p:nvPr>
        </p:nvSpPr>
        <p:spPr/>
        <p:txBody>
          <a:bodyPr/>
          <a:lstStyle/>
          <a:p>
            <a:fld id="{DCDC0D9E-F88E-416C-837D-DB4BD70BA0C7}" type="datetimeFigureOut">
              <a:rPr lang="it-IT" smtClean="0"/>
              <a:t>12/10/2022</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DD8B485C-3943-4635-8D4C-B15B1BBC970F}" type="slidenum">
              <a:rPr lang="it-IT" smtClean="0"/>
              <a:t>‹N›</a:t>
            </a:fld>
            <a:endParaRPr lang="it-IT"/>
          </a:p>
        </p:txBody>
      </p:sp>
    </p:spTree>
    <p:extLst>
      <p:ext uri="{BB962C8B-B14F-4D97-AF65-F5344CB8AC3E}">
        <p14:creationId xmlns:p14="http://schemas.microsoft.com/office/powerpoint/2010/main" val="1807675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a:xfrm>
            <a:off x="839788" y="365125"/>
            <a:ext cx="10515600" cy="1325563"/>
          </a:xfrm>
        </p:spPr>
        <p:txBody>
          <a:bodyPr/>
          <a:lstStyle/>
          <a:p>
            <a:r>
              <a:rPr lang="it-IT"/>
              <a:t>Fare clic per modificare lo stile del titolo</a:t>
            </a:r>
          </a:p>
        </p:txBody>
      </p:sp>
      <p:sp>
        <p:nvSpPr>
          <p:cNvPr id="3" name="Segnaposto tes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stili del testo dello schema</a:t>
            </a:r>
          </a:p>
        </p:txBody>
      </p:sp>
      <p:sp>
        <p:nvSpPr>
          <p:cNvPr id="4" name="Segnaposto contenuto 3"/>
          <p:cNvSpPr>
            <a:spLocks noGrp="1"/>
          </p:cNvSpPr>
          <p:nvPr>
            <p:ph sz="half" idx="2"/>
          </p:nvPr>
        </p:nvSpPr>
        <p:spPr>
          <a:xfrm>
            <a:off x="839788" y="2505075"/>
            <a:ext cx="5157787" cy="3684588"/>
          </a:xfrm>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tes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stili del testo dello schema</a:t>
            </a:r>
          </a:p>
        </p:txBody>
      </p:sp>
      <p:sp>
        <p:nvSpPr>
          <p:cNvPr id="6" name="Segnaposto contenuto 5"/>
          <p:cNvSpPr>
            <a:spLocks noGrp="1"/>
          </p:cNvSpPr>
          <p:nvPr>
            <p:ph sz="quarter" idx="4"/>
          </p:nvPr>
        </p:nvSpPr>
        <p:spPr>
          <a:xfrm>
            <a:off x="6172200" y="2505075"/>
            <a:ext cx="5183188" cy="3684588"/>
          </a:xfrm>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7" name="Segnaposto data 6"/>
          <p:cNvSpPr>
            <a:spLocks noGrp="1"/>
          </p:cNvSpPr>
          <p:nvPr>
            <p:ph type="dt" sz="half" idx="10"/>
          </p:nvPr>
        </p:nvSpPr>
        <p:spPr/>
        <p:txBody>
          <a:bodyPr/>
          <a:lstStyle/>
          <a:p>
            <a:fld id="{DCDC0D9E-F88E-416C-837D-DB4BD70BA0C7}" type="datetimeFigureOut">
              <a:rPr lang="it-IT" smtClean="0"/>
              <a:t>12/10/2022</a:t>
            </a:fld>
            <a:endParaRPr lang="it-IT"/>
          </a:p>
        </p:txBody>
      </p:sp>
      <p:sp>
        <p:nvSpPr>
          <p:cNvPr id="8" name="Segnaposto piè di pagina 7"/>
          <p:cNvSpPr>
            <a:spLocks noGrp="1"/>
          </p:cNvSpPr>
          <p:nvPr>
            <p:ph type="ftr" sz="quarter" idx="11"/>
          </p:nvPr>
        </p:nvSpPr>
        <p:spPr/>
        <p:txBody>
          <a:bodyPr/>
          <a:lstStyle/>
          <a:p>
            <a:endParaRPr lang="it-IT"/>
          </a:p>
        </p:txBody>
      </p:sp>
      <p:sp>
        <p:nvSpPr>
          <p:cNvPr id="9" name="Segnaposto numero diapositiva 8"/>
          <p:cNvSpPr>
            <a:spLocks noGrp="1"/>
          </p:cNvSpPr>
          <p:nvPr>
            <p:ph type="sldNum" sz="quarter" idx="12"/>
          </p:nvPr>
        </p:nvSpPr>
        <p:spPr/>
        <p:txBody>
          <a:bodyPr/>
          <a:lstStyle/>
          <a:p>
            <a:fld id="{DD8B485C-3943-4635-8D4C-B15B1BBC970F}" type="slidenum">
              <a:rPr lang="it-IT" smtClean="0"/>
              <a:t>‹N›</a:t>
            </a:fld>
            <a:endParaRPr lang="it-IT"/>
          </a:p>
        </p:txBody>
      </p:sp>
    </p:spTree>
    <p:extLst>
      <p:ext uri="{BB962C8B-B14F-4D97-AF65-F5344CB8AC3E}">
        <p14:creationId xmlns:p14="http://schemas.microsoft.com/office/powerpoint/2010/main" val="39080606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data 2"/>
          <p:cNvSpPr>
            <a:spLocks noGrp="1"/>
          </p:cNvSpPr>
          <p:nvPr>
            <p:ph type="dt" sz="half" idx="10"/>
          </p:nvPr>
        </p:nvSpPr>
        <p:spPr/>
        <p:txBody>
          <a:bodyPr/>
          <a:lstStyle/>
          <a:p>
            <a:fld id="{DCDC0D9E-F88E-416C-837D-DB4BD70BA0C7}" type="datetimeFigureOut">
              <a:rPr lang="it-IT" smtClean="0"/>
              <a:t>12/10/2022</a:t>
            </a:fld>
            <a:endParaRPr lang="it-IT"/>
          </a:p>
        </p:txBody>
      </p:sp>
      <p:sp>
        <p:nvSpPr>
          <p:cNvPr id="4" name="Segnaposto piè di pagina 3"/>
          <p:cNvSpPr>
            <a:spLocks noGrp="1"/>
          </p:cNvSpPr>
          <p:nvPr>
            <p:ph type="ftr" sz="quarter" idx="11"/>
          </p:nvPr>
        </p:nvSpPr>
        <p:spPr/>
        <p:txBody>
          <a:bodyPr/>
          <a:lstStyle/>
          <a:p>
            <a:endParaRPr lang="it-IT"/>
          </a:p>
        </p:txBody>
      </p:sp>
      <p:sp>
        <p:nvSpPr>
          <p:cNvPr id="5" name="Segnaposto numero diapositiva 4"/>
          <p:cNvSpPr>
            <a:spLocks noGrp="1"/>
          </p:cNvSpPr>
          <p:nvPr>
            <p:ph type="sldNum" sz="quarter" idx="12"/>
          </p:nvPr>
        </p:nvSpPr>
        <p:spPr/>
        <p:txBody>
          <a:bodyPr/>
          <a:lstStyle/>
          <a:p>
            <a:fld id="{DD8B485C-3943-4635-8D4C-B15B1BBC970F}" type="slidenum">
              <a:rPr lang="it-IT" smtClean="0"/>
              <a:t>‹N›</a:t>
            </a:fld>
            <a:endParaRPr lang="it-IT"/>
          </a:p>
        </p:txBody>
      </p:sp>
    </p:spTree>
    <p:extLst>
      <p:ext uri="{BB962C8B-B14F-4D97-AF65-F5344CB8AC3E}">
        <p14:creationId xmlns:p14="http://schemas.microsoft.com/office/powerpoint/2010/main" val="244469300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p:cNvSpPr>
            <a:spLocks noGrp="1"/>
          </p:cNvSpPr>
          <p:nvPr>
            <p:ph type="dt" sz="half" idx="10"/>
          </p:nvPr>
        </p:nvSpPr>
        <p:spPr/>
        <p:txBody>
          <a:bodyPr/>
          <a:lstStyle/>
          <a:p>
            <a:fld id="{DCDC0D9E-F88E-416C-837D-DB4BD70BA0C7}" type="datetimeFigureOut">
              <a:rPr lang="it-IT" smtClean="0"/>
              <a:t>12/10/2022</a:t>
            </a:fld>
            <a:endParaRPr lang="it-IT"/>
          </a:p>
        </p:txBody>
      </p:sp>
      <p:sp>
        <p:nvSpPr>
          <p:cNvPr id="3" name="Segnaposto piè di pagina 2"/>
          <p:cNvSpPr>
            <a:spLocks noGrp="1"/>
          </p:cNvSpPr>
          <p:nvPr>
            <p:ph type="ftr" sz="quarter" idx="11"/>
          </p:nvPr>
        </p:nvSpPr>
        <p:spPr/>
        <p:txBody>
          <a:bodyPr/>
          <a:lstStyle/>
          <a:p>
            <a:endParaRPr lang="it-IT"/>
          </a:p>
        </p:txBody>
      </p:sp>
      <p:sp>
        <p:nvSpPr>
          <p:cNvPr id="4" name="Segnaposto numero diapositiva 3"/>
          <p:cNvSpPr>
            <a:spLocks noGrp="1"/>
          </p:cNvSpPr>
          <p:nvPr>
            <p:ph type="sldNum" sz="quarter" idx="12"/>
          </p:nvPr>
        </p:nvSpPr>
        <p:spPr/>
        <p:txBody>
          <a:bodyPr/>
          <a:lstStyle/>
          <a:p>
            <a:fld id="{DD8B485C-3943-4635-8D4C-B15B1BBC970F}" type="slidenum">
              <a:rPr lang="it-IT" smtClean="0"/>
              <a:t>‹N›</a:t>
            </a:fld>
            <a:endParaRPr lang="it-IT"/>
          </a:p>
        </p:txBody>
      </p:sp>
    </p:spTree>
    <p:extLst>
      <p:ext uri="{BB962C8B-B14F-4D97-AF65-F5344CB8AC3E}">
        <p14:creationId xmlns:p14="http://schemas.microsoft.com/office/powerpoint/2010/main" val="316043916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a:t>
            </a:r>
          </a:p>
        </p:txBody>
      </p:sp>
      <p:sp>
        <p:nvSpPr>
          <p:cNvPr id="3" name="Segnaposto contenut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tes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stili del testo dello schema</a:t>
            </a:r>
          </a:p>
        </p:txBody>
      </p:sp>
      <p:sp>
        <p:nvSpPr>
          <p:cNvPr id="5" name="Segnaposto data 4"/>
          <p:cNvSpPr>
            <a:spLocks noGrp="1"/>
          </p:cNvSpPr>
          <p:nvPr>
            <p:ph type="dt" sz="half" idx="10"/>
          </p:nvPr>
        </p:nvSpPr>
        <p:spPr/>
        <p:txBody>
          <a:bodyPr/>
          <a:lstStyle/>
          <a:p>
            <a:fld id="{DCDC0D9E-F88E-416C-837D-DB4BD70BA0C7}" type="datetimeFigureOut">
              <a:rPr lang="it-IT" smtClean="0"/>
              <a:t>12/10/2022</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DD8B485C-3943-4635-8D4C-B15B1BBC970F}" type="slidenum">
              <a:rPr lang="it-IT" smtClean="0"/>
              <a:t>‹N›</a:t>
            </a:fld>
            <a:endParaRPr lang="it-IT"/>
          </a:p>
        </p:txBody>
      </p:sp>
    </p:spTree>
    <p:extLst>
      <p:ext uri="{BB962C8B-B14F-4D97-AF65-F5344CB8AC3E}">
        <p14:creationId xmlns:p14="http://schemas.microsoft.com/office/powerpoint/2010/main" val="1462809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contenuto 2"/>
          <p:cNvSpPr>
            <a:spLocks noGrp="1"/>
          </p:cNvSpPr>
          <p:nvPr>
            <p:ph idx="1"/>
          </p:nvPr>
        </p:nvSpPr>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10"/>
          </p:nvPr>
        </p:nvSpPr>
        <p:spPr/>
        <p:txBody>
          <a:bodyPr/>
          <a:lstStyle/>
          <a:p>
            <a:fld id="{DE6A3198-6781-4266-AAA5-E69564690795}" type="datetimeFigureOut">
              <a:rPr lang="it-IT" smtClean="0"/>
              <a:t>12/10/2022</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DAEA01FA-0AA1-4447-B2B2-931DE577AD2A}" type="slidenum">
              <a:rPr lang="it-IT" smtClean="0"/>
              <a:t>‹N›</a:t>
            </a:fld>
            <a:endParaRPr lang="it-IT"/>
          </a:p>
        </p:txBody>
      </p:sp>
    </p:spTree>
    <p:extLst>
      <p:ext uri="{BB962C8B-B14F-4D97-AF65-F5344CB8AC3E}">
        <p14:creationId xmlns:p14="http://schemas.microsoft.com/office/powerpoint/2010/main" val="273069040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a:t>
            </a:r>
          </a:p>
        </p:txBody>
      </p:sp>
      <p:sp>
        <p:nvSpPr>
          <p:cNvPr id="3" name="Segnaposto immagine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stili del testo dello schema</a:t>
            </a:r>
          </a:p>
        </p:txBody>
      </p:sp>
      <p:sp>
        <p:nvSpPr>
          <p:cNvPr id="5" name="Segnaposto data 4"/>
          <p:cNvSpPr>
            <a:spLocks noGrp="1"/>
          </p:cNvSpPr>
          <p:nvPr>
            <p:ph type="dt" sz="half" idx="10"/>
          </p:nvPr>
        </p:nvSpPr>
        <p:spPr/>
        <p:txBody>
          <a:bodyPr/>
          <a:lstStyle/>
          <a:p>
            <a:fld id="{DCDC0D9E-F88E-416C-837D-DB4BD70BA0C7}" type="datetimeFigureOut">
              <a:rPr lang="it-IT" smtClean="0"/>
              <a:t>12/10/2022</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DD8B485C-3943-4635-8D4C-B15B1BBC970F}" type="slidenum">
              <a:rPr lang="it-IT" smtClean="0"/>
              <a:t>‹N›</a:t>
            </a:fld>
            <a:endParaRPr lang="it-IT"/>
          </a:p>
        </p:txBody>
      </p:sp>
    </p:spTree>
    <p:extLst>
      <p:ext uri="{BB962C8B-B14F-4D97-AF65-F5344CB8AC3E}">
        <p14:creationId xmlns:p14="http://schemas.microsoft.com/office/powerpoint/2010/main" val="248133330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testo verticale 2"/>
          <p:cNvSpPr>
            <a:spLocks noGrp="1"/>
          </p:cNvSpPr>
          <p:nvPr>
            <p:ph type="body" orient="vert" idx="1"/>
          </p:nvPr>
        </p:nvSpPr>
        <p:spPr/>
        <p:txBody>
          <a:bodyPr vert="eaVert"/>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10"/>
          </p:nvPr>
        </p:nvSpPr>
        <p:spPr/>
        <p:txBody>
          <a:bodyPr/>
          <a:lstStyle/>
          <a:p>
            <a:fld id="{DCDC0D9E-F88E-416C-837D-DB4BD70BA0C7}" type="datetimeFigureOut">
              <a:rPr lang="it-IT" smtClean="0"/>
              <a:t>12/10/2022</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DD8B485C-3943-4635-8D4C-B15B1BBC970F}" type="slidenum">
              <a:rPr lang="it-IT" smtClean="0"/>
              <a:t>‹N›</a:t>
            </a:fld>
            <a:endParaRPr lang="it-IT"/>
          </a:p>
        </p:txBody>
      </p:sp>
    </p:spTree>
    <p:extLst>
      <p:ext uri="{BB962C8B-B14F-4D97-AF65-F5344CB8AC3E}">
        <p14:creationId xmlns:p14="http://schemas.microsoft.com/office/powerpoint/2010/main" val="223631975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8724900" y="365125"/>
            <a:ext cx="2628900" cy="5811838"/>
          </a:xfrm>
        </p:spPr>
        <p:txBody>
          <a:bodyPr vert="eaVert"/>
          <a:lstStyle/>
          <a:p>
            <a:r>
              <a:rPr lang="it-IT"/>
              <a:t>Fare clic per modificare lo stile del titolo</a:t>
            </a:r>
          </a:p>
        </p:txBody>
      </p:sp>
      <p:sp>
        <p:nvSpPr>
          <p:cNvPr id="3" name="Segnaposto testo verticale 2"/>
          <p:cNvSpPr>
            <a:spLocks noGrp="1"/>
          </p:cNvSpPr>
          <p:nvPr>
            <p:ph type="body" orient="vert" idx="1"/>
          </p:nvPr>
        </p:nvSpPr>
        <p:spPr>
          <a:xfrm>
            <a:off x="838200" y="365125"/>
            <a:ext cx="7734300" cy="5811838"/>
          </a:xfrm>
        </p:spPr>
        <p:txBody>
          <a:bodyPr vert="eaVert"/>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10"/>
          </p:nvPr>
        </p:nvSpPr>
        <p:spPr/>
        <p:txBody>
          <a:bodyPr/>
          <a:lstStyle/>
          <a:p>
            <a:fld id="{DCDC0D9E-F88E-416C-837D-DB4BD70BA0C7}" type="datetimeFigureOut">
              <a:rPr lang="it-IT" smtClean="0"/>
              <a:t>12/10/2022</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DD8B485C-3943-4635-8D4C-B15B1BBC970F}" type="slidenum">
              <a:rPr lang="it-IT" smtClean="0"/>
              <a:t>‹N›</a:t>
            </a:fld>
            <a:endParaRPr lang="it-IT"/>
          </a:p>
        </p:txBody>
      </p:sp>
    </p:spTree>
    <p:extLst>
      <p:ext uri="{BB962C8B-B14F-4D97-AF65-F5344CB8AC3E}">
        <p14:creationId xmlns:p14="http://schemas.microsoft.com/office/powerpoint/2010/main" val="37996853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831850" y="1709738"/>
            <a:ext cx="10515600" cy="2852737"/>
          </a:xfrm>
        </p:spPr>
        <p:txBody>
          <a:bodyPr anchor="b"/>
          <a:lstStyle>
            <a:lvl1pPr>
              <a:defRPr sz="6000"/>
            </a:lvl1pPr>
          </a:lstStyle>
          <a:p>
            <a:r>
              <a:rPr lang="it-IT"/>
              <a:t>Fare clic per modificare lo stile del titolo</a:t>
            </a:r>
          </a:p>
        </p:txBody>
      </p:sp>
      <p:sp>
        <p:nvSpPr>
          <p:cNvPr id="3" name="Segnaposto testo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it-IT"/>
              <a:t>Fare clic per modificare stili del testo dello schema</a:t>
            </a:r>
          </a:p>
        </p:txBody>
      </p:sp>
      <p:sp>
        <p:nvSpPr>
          <p:cNvPr id="4" name="Segnaposto data 3"/>
          <p:cNvSpPr>
            <a:spLocks noGrp="1"/>
          </p:cNvSpPr>
          <p:nvPr>
            <p:ph type="dt" sz="half" idx="10"/>
          </p:nvPr>
        </p:nvSpPr>
        <p:spPr/>
        <p:txBody>
          <a:bodyPr/>
          <a:lstStyle/>
          <a:p>
            <a:fld id="{DE6A3198-6781-4266-AAA5-E69564690795}" type="datetimeFigureOut">
              <a:rPr lang="it-IT" smtClean="0"/>
              <a:t>12/10/2022</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DAEA01FA-0AA1-4447-B2B2-931DE577AD2A}" type="slidenum">
              <a:rPr lang="it-IT" smtClean="0"/>
              <a:t>‹N›</a:t>
            </a:fld>
            <a:endParaRPr lang="it-IT"/>
          </a:p>
        </p:txBody>
      </p:sp>
    </p:spTree>
    <p:extLst>
      <p:ext uri="{BB962C8B-B14F-4D97-AF65-F5344CB8AC3E}">
        <p14:creationId xmlns:p14="http://schemas.microsoft.com/office/powerpoint/2010/main" val="12134719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contenuto 2"/>
          <p:cNvSpPr>
            <a:spLocks noGrp="1"/>
          </p:cNvSpPr>
          <p:nvPr>
            <p:ph sz="half" idx="1"/>
          </p:nvPr>
        </p:nvSpPr>
        <p:spPr>
          <a:xfrm>
            <a:off x="838200" y="1825625"/>
            <a:ext cx="5181600" cy="4351338"/>
          </a:xfrm>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p:cNvSpPr>
            <a:spLocks noGrp="1"/>
          </p:cNvSpPr>
          <p:nvPr>
            <p:ph sz="half" idx="2"/>
          </p:nvPr>
        </p:nvSpPr>
        <p:spPr>
          <a:xfrm>
            <a:off x="6172200" y="1825625"/>
            <a:ext cx="5181600" cy="4351338"/>
          </a:xfrm>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data 4"/>
          <p:cNvSpPr>
            <a:spLocks noGrp="1"/>
          </p:cNvSpPr>
          <p:nvPr>
            <p:ph type="dt" sz="half" idx="10"/>
          </p:nvPr>
        </p:nvSpPr>
        <p:spPr/>
        <p:txBody>
          <a:bodyPr/>
          <a:lstStyle/>
          <a:p>
            <a:fld id="{DE6A3198-6781-4266-AAA5-E69564690795}" type="datetimeFigureOut">
              <a:rPr lang="it-IT" smtClean="0"/>
              <a:t>12/10/2022</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DAEA01FA-0AA1-4447-B2B2-931DE577AD2A}" type="slidenum">
              <a:rPr lang="it-IT" smtClean="0"/>
              <a:t>‹N›</a:t>
            </a:fld>
            <a:endParaRPr lang="it-IT"/>
          </a:p>
        </p:txBody>
      </p:sp>
    </p:spTree>
    <p:extLst>
      <p:ext uri="{BB962C8B-B14F-4D97-AF65-F5344CB8AC3E}">
        <p14:creationId xmlns:p14="http://schemas.microsoft.com/office/powerpoint/2010/main" val="127570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a:xfrm>
            <a:off x="839788" y="365125"/>
            <a:ext cx="10515600" cy="1325563"/>
          </a:xfrm>
        </p:spPr>
        <p:txBody>
          <a:bodyPr/>
          <a:lstStyle/>
          <a:p>
            <a:r>
              <a:rPr lang="it-IT"/>
              <a:t>Fare clic per modificare lo stile del titolo</a:t>
            </a:r>
          </a:p>
        </p:txBody>
      </p:sp>
      <p:sp>
        <p:nvSpPr>
          <p:cNvPr id="3" name="Segnaposto tes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stili del testo dello schema</a:t>
            </a:r>
          </a:p>
        </p:txBody>
      </p:sp>
      <p:sp>
        <p:nvSpPr>
          <p:cNvPr id="4" name="Segnaposto contenuto 3"/>
          <p:cNvSpPr>
            <a:spLocks noGrp="1"/>
          </p:cNvSpPr>
          <p:nvPr>
            <p:ph sz="half" idx="2"/>
          </p:nvPr>
        </p:nvSpPr>
        <p:spPr>
          <a:xfrm>
            <a:off x="839788" y="2505075"/>
            <a:ext cx="5157787" cy="3684588"/>
          </a:xfrm>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tes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stili del testo dello schema</a:t>
            </a:r>
          </a:p>
        </p:txBody>
      </p:sp>
      <p:sp>
        <p:nvSpPr>
          <p:cNvPr id="6" name="Segnaposto contenuto 5"/>
          <p:cNvSpPr>
            <a:spLocks noGrp="1"/>
          </p:cNvSpPr>
          <p:nvPr>
            <p:ph sz="quarter" idx="4"/>
          </p:nvPr>
        </p:nvSpPr>
        <p:spPr>
          <a:xfrm>
            <a:off x="6172200" y="2505075"/>
            <a:ext cx="5183188" cy="3684588"/>
          </a:xfrm>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7" name="Segnaposto data 6"/>
          <p:cNvSpPr>
            <a:spLocks noGrp="1"/>
          </p:cNvSpPr>
          <p:nvPr>
            <p:ph type="dt" sz="half" idx="10"/>
          </p:nvPr>
        </p:nvSpPr>
        <p:spPr/>
        <p:txBody>
          <a:bodyPr/>
          <a:lstStyle/>
          <a:p>
            <a:fld id="{DE6A3198-6781-4266-AAA5-E69564690795}" type="datetimeFigureOut">
              <a:rPr lang="it-IT" smtClean="0"/>
              <a:t>12/10/2022</a:t>
            </a:fld>
            <a:endParaRPr lang="it-IT"/>
          </a:p>
        </p:txBody>
      </p:sp>
      <p:sp>
        <p:nvSpPr>
          <p:cNvPr id="8" name="Segnaposto piè di pagina 7"/>
          <p:cNvSpPr>
            <a:spLocks noGrp="1"/>
          </p:cNvSpPr>
          <p:nvPr>
            <p:ph type="ftr" sz="quarter" idx="11"/>
          </p:nvPr>
        </p:nvSpPr>
        <p:spPr/>
        <p:txBody>
          <a:bodyPr/>
          <a:lstStyle/>
          <a:p>
            <a:endParaRPr lang="it-IT"/>
          </a:p>
        </p:txBody>
      </p:sp>
      <p:sp>
        <p:nvSpPr>
          <p:cNvPr id="9" name="Segnaposto numero diapositiva 8"/>
          <p:cNvSpPr>
            <a:spLocks noGrp="1"/>
          </p:cNvSpPr>
          <p:nvPr>
            <p:ph type="sldNum" sz="quarter" idx="12"/>
          </p:nvPr>
        </p:nvSpPr>
        <p:spPr/>
        <p:txBody>
          <a:bodyPr/>
          <a:lstStyle/>
          <a:p>
            <a:fld id="{DAEA01FA-0AA1-4447-B2B2-931DE577AD2A}" type="slidenum">
              <a:rPr lang="it-IT" smtClean="0"/>
              <a:t>‹N›</a:t>
            </a:fld>
            <a:endParaRPr lang="it-IT"/>
          </a:p>
        </p:txBody>
      </p:sp>
    </p:spTree>
    <p:extLst>
      <p:ext uri="{BB962C8B-B14F-4D97-AF65-F5344CB8AC3E}">
        <p14:creationId xmlns:p14="http://schemas.microsoft.com/office/powerpoint/2010/main" val="77290619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data 2"/>
          <p:cNvSpPr>
            <a:spLocks noGrp="1"/>
          </p:cNvSpPr>
          <p:nvPr>
            <p:ph type="dt" sz="half" idx="10"/>
          </p:nvPr>
        </p:nvSpPr>
        <p:spPr/>
        <p:txBody>
          <a:bodyPr/>
          <a:lstStyle/>
          <a:p>
            <a:fld id="{DE6A3198-6781-4266-AAA5-E69564690795}" type="datetimeFigureOut">
              <a:rPr lang="it-IT" smtClean="0"/>
              <a:t>12/10/2022</a:t>
            </a:fld>
            <a:endParaRPr lang="it-IT"/>
          </a:p>
        </p:txBody>
      </p:sp>
      <p:sp>
        <p:nvSpPr>
          <p:cNvPr id="4" name="Segnaposto piè di pagina 3"/>
          <p:cNvSpPr>
            <a:spLocks noGrp="1"/>
          </p:cNvSpPr>
          <p:nvPr>
            <p:ph type="ftr" sz="quarter" idx="11"/>
          </p:nvPr>
        </p:nvSpPr>
        <p:spPr/>
        <p:txBody>
          <a:bodyPr/>
          <a:lstStyle/>
          <a:p>
            <a:endParaRPr lang="it-IT"/>
          </a:p>
        </p:txBody>
      </p:sp>
      <p:sp>
        <p:nvSpPr>
          <p:cNvPr id="5" name="Segnaposto numero diapositiva 4"/>
          <p:cNvSpPr>
            <a:spLocks noGrp="1"/>
          </p:cNvSpPr>
          <p:nvPr>
            <p:ph type="sldNum" sz="quarter" idx="12"/>
          </p:nvPr>
        </p:nvSpPr>
        <p:spPr/>
        <p:txBody>
          <a:bodyPr/>
          <a:lstStyle/>
          <a:p>
            <a:fld id="{DAEA01FA-0AA1-4447-B2B2-931DE577AD2A}" type="slidenum">
              <a:rPr lang="it-IT" smtClean="0"/>
              <a:t>‹N›</a:t>
            </a:fld>
            <a:endParaRPr lang="it-IT"/>
          </a:p>
        </p:txBody>
      </p:sp>
    </p:spTree>
    <p:extLst>
      <p:ext uri="{BB962C8B-B14F-4D97-AF65-F5344CB8AC3E}">
        <p14:creationId xmlns:p14="http://schemas.microsoft.com/office/powerpoint/2010/main" val="18953692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p:cNvSpPr>
            <a:spLocks noGrp="1"/>
          </p:cNvSpPr>
          <p:nvPr>
            <p:ph type="dt" sz="half" idx="10"/>
          </p:nvPr>
        </p:nvSpPr>
        <p:spPr/>
        <p:txBody>
          <a:bodyPr/>
          <a:lstStyle/>
          <a:p>
            <a:fld id="{DE6A3198-6781-4266-AAA5-E69564690795}" type="datetimeFigureOut">
              <a:rPr lang="it-IT" smtClean="0"/>
              <a:t>12/10/2022</a:t>
            </a:fld>
            <a:endParaRPr lang="it-IT"/>
          </a:p>
        </p:txBody>
      </p:sp>
      <p:sp>
        <p:nvSpPr>
          <p:cNvPr id="3" name="Segnaposto piè di pagina 2"/>
          <p:cNvSpPr>
            <a:spLocks noGrp="1"/>
          </p:cNvSpPr>
          <p:nvPr>
            <p:ph type="ftr" sz="quarter" idx="11"/>
          </p:nvPr>
        </p:nvSpPr>
        <p:spPr/>
        <p:txBody>
          <a:bodyPr/>
          <a:lstStyle/>
          <a:p>
            <a:endParaRPr lang="it-IT"/>
          </a:p>
        </p:txBody>
      </p:sp>
      <p:sp>
        <p:nvSpPr>
          <p:cNvPr id="4" name="Segnaposto numero diapositiva 3"/>
          <p:cNvSpPr>
            <a:spLocks noGrp="1"/>
          </p:cNvSpPr>
          <p:nvPr>
            <p:ph type="sldNum" sz="quarter" idx="12"/>
          </p:nvPr>
        </p:nvSpPr>
        <p:spPr/>
        <p:txBody>
          <a:bodyPr/>
          <a:lstStyle/>
          <a:p>
            <a:fld id="{DAEA01FA-0AA1-4447-B2B2-931DE577AD2A}" type="slidenum">
              <a:rPr lang="it-IT" smtClean="0"/>
              <a:t>‹N›</a:t>
            </a:fld>
            <a:endParaRPr lang="it-IT"/>
          </a:p>
        </p:txBody>
      </p:sp>
    </p:spTree>
    <p:extLst>
      <p:ext uri="{BB962C8B-B14F-4D97-AF65-F5344CB8AC3E}">
        <p14:creationId xmlns:p14="http://schemas.microsoft.com/office/powerpoint/2010/main" val="4929162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a:t>
            </a:r>
          </a:p>
        </p:txBody>
      </p:sp>
      <p:sp>
        <p:nvSpPr>
          <p:cNvPr id="3" name="Segnaposto contenut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tes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stili del testo dello schema</a:t>
            </a:r>
          </a:p>
        </p:txBody>
      </p:sp>
      <p:sp>
        <p:nvSpPr>
          <p:cNvPr id="5" name="Segnaposto data 4"/>
          <p:cNvSpPr>
            <a:spLocks noGrp="1"/>
          </p:cNvSpPr>
          <p:nvPr>
            <p:ph type="dt" sz="half" idx="10"/>
          </p:nvPr>
        </p:nvSpPr>
        <p:spPr/>
        <p:txBody>
          <a:bodyPr/>
          <a:lstStyle/>
          <a:p>
            <a:fld id="{DE6A3198-6781-4266-AAA5-E69564690795}" type="datetimeFigureOut">
              <a:rPr lang="it-IT" smtClean="0"/>
              <a:t>12/10/2022</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DAEA01FA-0AA1-4447-B2B2-931DE577AD2A}" type="slidenum">
              <a:rPr lang="it-IT" smtClean="0"/>
              <a:t>‹N›</a:t>
            </a:fld>
            <a:endParaRPr lang="it-IT"/>
          </a:p>
        </p:txBody>
      </p:sp>
    </p:spTree>
    <p:extLst>
      <p:ext uri="{BB962C8B-B14F-4D97-AF65-F5344CB8AC3E}">
        <p14:creationId xmlns:p14="http://schemas.microsoft.com/office/powerpoint/2010/main" val="107342184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a:t>
            </a:r>
          </a:p>
        </p:txBody>
      </p:sp>
      <p:sp>
        <p:nvSpPr>
          <p:cNvPr id="3" name="Segnaposto immagine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stili del testo dello schema</a:t>
            </a:r>
          </a:p>
        </p:txBody>
      </p:sp>
      <p:sp>
        <p:nvSpPr>
          <p:cNvPr id="5" name="Segnaposto data 4"/>
          <p:cNvSpPr>
            <a:spLocks noGrp="1"/>
          </p:cNvSpPr>
          <p:nvPr>
            <p:ph type="dt" sz="half" idx="10"/>
          </p:nvPr>
        </p:nvSpPr>
        <p:spPr/>
        <p:txBody>
          <a:bodyPr/>
          <a:lstStyle/>
          <a:p>
            <a:fld id="{DE6A3198-6781-4266-AAA5-E69564690795}" type="datetimeFigureOut">
              <a:rPr lang="it-IT" smtClean="0"/>
              <a:t>12/10/2022</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DAEA01FA-0AA1-4447-B2B2-931DE577AD2A}" type="slidenum">
              <a:rPr lang="it-IT" smtClean="0"/>
              <a:t>‹N›</a:t>
            </a:fld>
            <a:endParaRPr lang="it-IT"/>
          </a:p>
        </p:txBody>
      </p:sp>
    </p:spTree>
    <p:extLst>
      <p:ext uri="{BB962C8B-B14F-4D97-AF65-F5344CB8AC3E}">
        <p14:creationId xmlns:p14="http://schemas.microsoft.com/office/powerpoint/2010/main" val="28153811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it-IT"/>
              <a:t>Fare clic per modificare lo stile del titolo</a:t>
            </a:r>
          </a:p>
        </p:txBody>
      </p:sp>
      <p:sp>
        <p:nvSpPr>
          <p:cNvPr id="3" name="Segnaposto tes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E6A3198-6781-4266-AAA5-E69564690795}" type="datetimeFigureOut">
              <a:rPr lang="it-IT" smtClean="0"/>
              <a:t>12/10/2022</a:t>
            </a:fld>
            <a:endParaRPr lang="it-IT"/>
          </a:p>
        </p:txBody>
      </p:sp>
      <p:sp>
        <p:nvSpPr>
          <p:cNvPr id="5" name="Segnaposto piè di pagina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Segnaposto numero diapositiva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AEA01FA-0AA1-4447-B2B2-931DE577AD2A}" type="slidenum">
              <a:rPr lang="it-IT" smtClean="0"/>
              <a:t>‹N›</a:t>
            </a:fld>
            <a:endParaRPr lang="it-IT"/>
          </a:p>
        </p:txBody>
      </p:sp>
    </p:spTree>
    <p:extLst>
      <p:ext uri="{BB962C8B-B14F-4D97-AF65-F5344CB8AC3E}">
        <p14:creationId xmlns:p14="http://schemas.microsoft.com/office/powerpoint/2010/main" val="143748132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Segnaposto tito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it-IT"/>
              <a:t>Fare clic per modificare lo stile del titolo</a:t>
            </a:r>
          </a:p>
        </p:txBody>
      </p:sp>
      <p:sp>
        <p:nvSpPr>
          <p:cNvPr id="3" name="Segnaposto tes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CDC0D9E-F88E-416C-837D-DB4BD70BA0C7}" type="datetimeFigureOut">
              <a:rPr lang="it-IT" smtClean="0"/>
              <a:t>12/10/2022</a:t>
            </a:fld>
            <a:endParaRPr lang="it-IT"/>
          </a:p>
        </p:txBody>
      </p:sp>
      <p:sp>
        <p:nvSpPr>
          <p:cNvPr id="5" name="Segnaposto piè di pagina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Segnaposto numero diapositiva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D8B485C-3943-4635-8D4C-B15B1BBC970F}" type="slidenum">
              <a:rPr lang="it-IT" smtClean="0"/>
              <a:t>‹N›</a:t>
            </a:fld>
            <a:endParaRPr lang="it-IT"/>
          </a:p>
        </p:txBody>
      </p:sp>
    </p:spTree>
    <p:extLst>
      <p:ext uri="{BB962C8B-B14F-4D97-AF65-F5344CB8AC3E}">
        <p14:creationId xmlns:p14="http://schemas.microsoft.com/office/powerpoint/2010/main" val="325824891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 Id="rId5" Type="http://schemas.openxmlformats.org/officeDocument/2006/relationships/image" Target="../media/image4.jpeg"/><Relationship Id="rId4" Type="http://schemas.openxmlformats.org/officeDocument/2006/relationships/image" Target="../media/image3.JPG"/></Relationships>
</file>

<file path=ppt/slides/_rels/slide1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6.jpeg"/><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8" Type="http://schemas.microsoft.com/office/2007/relationships/diagramDrawing" Target="../diagrams/drawing3.xml"/><Relationship Id="rId3" Type="http://schemas.openxmlformats.org/officeDocument/2006/relationships/image" Target="../media/image5.png"/><Relationship Id="rId7" Type="http://schemas.openxmlformats.org/officeDocument/2006/relationships/diagramColors" Target="../diagrams/colors3.xml"/><Relationship Id="rId2" Type="http://schemas.openxmlformats.org/officeDocument/2006/relationships/image" Target="../media/image6.jpeg"/><Relationship Id="rId1" Type="http://schemas.openxmlformats.org/officeDocument/2006/relationships/slideLayout" Target="../slideLayouts/slideLayout13.xml"/><Relationship Id="rId6" Type="http://schemas.openxmlformats.org/officeDocument/2006/relationships/diagramQuickStyle" Target="../diagrams/quickStyle3.xml"/><Relationship Id="rId5" Type="http://schemas.openxmlformats.org/officeDocument/2006/relationships/diagramLayout" Target="../diagrams/layout3.xml"/><Relationship Id="rId4" Type="http://schemas.openxmlformats.org/officeDocument/2006/relationships/diagramData" Target="../diagrams/data3.xml"/></Relationships>
</file>

<file path=ppt/slides/_rels/slide1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6.jpeg"/><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8" Type="http://schemas.openxmlformats.org/officeDocument/2006/relationships/image" Target="../media/image12.png"/><Relationship Id="rId13" Type="http://schemas.openxmlformats.org/officeDocument/2006/relationships/image" Target="../media/image17.png"/><Relationship Id="rId3" Type="http://schemas.openxmlformats.org/officeDocument/2006/relationships/image" Target="../media/image9.png"/><Relationship Id="rId7" Type="http://schemas.openxmlformats.org/officeDocument/2006/relationships/image" Target="../media/image11.png"/><Relationship Id="rId12" Type="http://schemas.openxmlformats.org/officeDocument/2006/relationships/image" Target="../media/image16.pn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10.jpeg"/><Relationship Id="rId11" Type="http://schemas.openxmlformats.org/officeDocument/2006/relationships/image" Target="../media/image15.png"/><Relationship Id="rId5" Type="http://schemas.openxmlformats.org/officeDocument/2006/relationships/image" Target="../media/image4.jpeg"/><Relationship Id="rId10" Type="http://schemas.openxmlformats.org/officeDocument/2006/relationships/image" Target="../media/image14.png"/><Relationship Id="rId4" Type="http://schemas.openxmlformats.org/officeDocument/2006/relationships/image" Target="../media/image3.JPG"/><Relationship Id="rId9" Type="http://schemas.openxmlformats.org/officeDocument/2006/relationships/image" Target="../media/image13.png"/><Relationship Id="rId14" Type="http://schemas.openxmlformats.org/officeDocument/2006/relationships/image" Target="../media/image18.png"/></Relationships>
</file>

<file path=ppt/slides/_rels/slide2.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6.jpeg"/><Relationship Id="rId1" Type="http://schemas.openxmlformats.org/officeDocument/2006/relationships/slideLayout" Target="../slideLayouts/slideLayout2.xml"/><Relationship Id="rId4" Type="http://schemas.openxmlformats.org/officeDocument/2006/relationships/image" Target="../media/image7.jpg"/></Relationships>
</file>

<file path=ppt/slides/_rels/slide4.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5.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6.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7.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4.xml"/><Relationship Id="rId1" Type="http://schemas.openxmlformats.org/officeDocument/2006/relationships/slideLayout" Target="../slideLayouts/slideLayout2.xml"/><Relationship Id="rId5" Type="http://schemas.openxmlformats.org/officeDocument/2006/relationships/image" Target="../media/image8.png"/><Relationship Id="rId4" Type="http://schemas.openxmlformats.org/officeDocument/2006/relationships/image" Target="../media/image5.png"/></Relationships>
</file>

<file path=ppt/slides/_rels/slide8.xml.rels><?xml version="1.0" encoding="UTF-8" standalone="yes"?>
<Relationships xmlns="http://schemas.openxmlformats.org/package/2006/relationships"><Relationship Id="rId8" Type="http://schemas.microsoft.com/office/2007/relationships/diagramDrawing" Target="../diagrams/drawing1.xml"/><Relationship Id="rId3" Type="http://schemas.openxmlformats.org/officeDocument/2006/relationships/image" Target="../media/image5.png"/><Relationship Id="rId7" Type="http://schemas.openxmlformats.org/officeDocument/2006/relationships/diagramColors" Target="../diagrams/colors1.xml"/><Relationship Id="rId2" Type="http://schemas.openxmlformats.org/officeDocument/2006/relationships/image" Target="../media/image6.jpeg"/><Relationship Id="rId1" Type="http://schemas.openxmlformats.org/officeDocument/2006/relationships/slideLayout" Target="../slideLayouts/slideLayout2.xml"/><Relationship Id="rId6" Type="http://schemas.openxmlformats.org/officeDocument/2006/relationships/diagramQuickStyle" Target="../diagrams/quickStyle1.xml"/><Relationship Id="rId5" Type="http://schemas.openxmlformats.org/officeDocument/2006/relationships/diagramLayout" Target="../diagrams/layout1.xml"/><Relationship Id="rId4" Type="http://schemas.openxmlformats.org/officeDocument/2006/relationships/diagramData" Target="../diagrams/data1.xml"/></Relationships>
</file>

<file path=ppt/slides/_rels/slide9.xml.rels><?xml version="1.0" encoding="UTF-8" standalone="yes"?>
<Relationships xmlns="http://schemas.openxmlformats.org/package/2006/relationships"><Relationship Id="rId8" Type="http://schemas.microsoft.com/office/2007/relationships/diagramDrawing" Target="../diagrams/drawing2.xml"/><Relationship Id="rId3" Type="http://schemas.openxmlformats.org/officeDocument/2006/relationships/image" Target="../media/image5.png"/><Relationship Id="rId7" Type="http://schemas.openxmlformats.org/officeDocument/2006/relationships/diagramColors" Target="../diagrams/colors2.xml"/><Relationship Id="rId2" Type="http://schemas.openxmlformats.org/officeDocument/2006/relationships/image" Target="../media/image6.jpeg"/><Relationship Id="rId1" Type="http://schemas.openxmlformats.org/officeDocument/2006/relationships/slideLayout" Target="../slideLayouts/slideLayout2.xml"/><Relationship Id="rId6" Type="http://schemas.openxmlformats.org/officeDocument/2006/relationships/diagramQuickStyle" Target="../diagrams/quickStyle2.xml"/><Relationship Id="rId5" Type="http://schemas.openxmlformats.org/officeDocument/2006/relationships/diagramLayout" Target="../diagrams/layout2.xml"/><Relationship Id="rId4" Type="http://schemas.openxmlformats.org/officeDocument/2006/relationships/diagramData" Target="../diagrams/data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p:txBody>
          <a:bodyPr/>
          <a:lstStyle/>
          <a:p>
            <a:endParaRPr lang="it-IT" dirty="0"/>
          </a:p>
        </p:txBody>
      </p:sp>
      <p:sp>
        <p:nvSpPr>
          <p:cNvPr id="3" name="Sottotitolo 2"/>
          <p:cNvSpPr>
            <a:spLocks noGrp="1"/>
          </p:cNvSpPr>
          <p:nvPr>
            <p:ph type="subTitle" idx="1"/>
          </p:nvPr>
        </p:nvSpPr>
        <p:spPr/>
        <p:txBody>
          <a:bodyPr/>
          <a:lstStyle/>
          <a:p>
            <a:endParaRPr lang="it-IT"/>
          </a:p>
        </p:txBody>
      </p:sp>
      <p:pic>
        <p:nvPicPr>
          <p:cNvPr id="4" name="Immagine 3"/>
          <p:cNvPicPr>
            <a:picLocks noChangeAspect="1"/>
          </p:cNvPicPr>
          <p:nvPr/>
        </p:nvPicPr>
        <p:blipFill rotWithShape="1">
          <a:blip r:embed="rId2">
            <a:extLst>
              <a:ext uri="{28A0092B-C50C-407E-A947-70E740481C1C}">
                <a14:useLocalDpi xmlns:a14="http://schemas.microsoft.com/office/drawing/2010/main" val="0"/>
              </a:ext>
            </a:extLst>
          </a:blip>
          <a:srcRect r="11809"/>
          <a:stretch/>
        </p:blipFill>
        <p:spPr>
          <a:xfrm>
            <a:off x="0" y="0"/>
            <a:ext cx="12208933" cy="6921910"/>
          </a:xfrm>
          <a:prstGeom prst="rect">
            <a:avLst/>
          </a:prstGeom>
        </p:spPr>
      </p:pic>
      <p:pic>
        <p:nvPicPr>
          <p:cNvPr id="5" name="Immagin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68590" y="117180"/>
            <a:ext cx="7373127" cy="2538989"/>
          </a:xfrm>
          <a:prstGeom prst="rect">
            <a:avLst/>
          </a:prstGeom>
        </p:spPr>
      </p:pic>
      <p:sp>
        <p:nvSpPr>
          <p:cNvPr id="6" name="Rettangolo 5"/>
          <p:cNvSpPr/>
          <p:nvPr/>
        </p:nvSpPr>
        <p:spPr>
          <a:xfrm>
            <a:off x="268590" y="3924031"/>
            <a:ext cx="8327377" cy="1938992"/>
          </a:xfrm>
          <a:prstGeom prst="rect">
            <a:avLst/>
          </a:prstGeom>
        </p:spPr>
        <p:txBody>
          <a:bodyPr wrap="square">
            <a:spAutoFit/>
          </a:bodyPr>
          <a:lstStyle/>
          <a:p>
            <a:pPr algn="ctr"/>
            <a:r>
              <a:rPr lang="it-IT" sz="2400" b="1"/>
              <a:t>Programma di formazione: Nuovi materiali e biomateriali
Imballaggi in plastica nel contesto dello sviluppo di nuovi materiali e della tecnologia dei materiali biobased
Prof.ssa Agnieszka Cholewa-Wójcik
</a:t>
            </a:r>
            <a:endParaRPr lang="en-US" sz="2400" dirty="0"/>
          </a:p>
        </p:txBody>
      </p:sp>
      <p:pic>
        <p:nvPicPr>
          <p:cNvPr id="7" name="Immagine 6"/>
          <p:cNvPicPr>
            <a:picLocks noChangeAspect="1"/>
          </p:cNvPicPr>
          <p:nvPr/>
        </p:nvPicPr>
        <p:blipFill>
          <a:blip r:embed="rId4">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3048000" y="6325091"/>
            <a:ext cx="7552267" cy="428571"/>
          </a:xfrm>
          <a:prstGeom prst="rect">
            <a:avLst/>
          </a:prstGeom>
        </p:spPr>
      </p:pic>
      <p:pic>
        <p:nvPicPr>
          <p:cNvPr id="8" name="Immagine 7"/>
          <p:cNvPicPr>
            <a:picLocks noChangeAspect="1"/>
          </p:cNvPicPr>
          <p:nvPr/>
        </p:nvPicPr>
        <p:blipFill rotWithShape="1">
          <a:blip r:embed="rId5" cstate="print">
            <a:clrChange>
              <a:clrFrom>
                <a:srgbClr val="FEFEFE"/>
              </a:clrFrom>
              <a:clrTo>
                <a:srgbClr val="FEFEFE">
                  <a:alpha val="0"/>
                </a:srgbClr>
              </a:clrTo>
            </a:clrChange>
            <a:extLst>
              <a:ext uri="{28A0092B-C50C-407E-A947-70E740481C1C}">
                <a14:useLocalDpi xmlns:a14="http://schemas.microsoft.com/office/drawing/2010/main" val="0"/>
              </a:ext>
            </a:extLst>
          </a:blip>
          <a:srcRect r="24555"/>
          <a:stretch/>
        </p:blipFill>
        <p:spPr>
          <a:xfrm>
            <a:off x="268590" y="6104195"/>
            <a:ext cx="2510820" cy="683233"/>
          </a:xfrm>
          <a:prstGeom prst="rect">
            <a:avLst/>
          </a:prstGeom>
        </p:spPr>
      </p:pic>
    </p:spTree>
    <p:extLst>
      <p:ext uri="{BB962C8B-B14F-4D97-AF65-F5344CB8AC3E}">
        <p14:creationId xmlns:p14="http://schemas.microsoft.com/office/powerpoint/2010/main" val="3365225765"/>
      </p:ext>
    </p:extLst>
  </p:cSld>
  <p:clrMapOvr>
    <a:masterClrMapping/>
  </p:clrMapOvr>
  <mc:AlternateContent xmlns:mc="http://schemas.openxmlformats.org/markup-compatibility/2006" xmlns:p14="http://schemas.microsoft.com/office/powerpoint/2010/main">
    <mc:Choice Requires="p14">
      <p:transition p14:dur="0" advClick="0" advTm="5100"/>
    </mc:Choice>
    <mc:Fallback xmlns="">
      <p:transition advClick="0" advTm="5100"/>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Immagine 7"/>
          <p:cNvPicPr>
            <a:picLocks noChangeAspect="1"/>
          </p:cNvPicPr>
          <p:nvPr/>
        </p:nvPicPr>
        <p:blipFill>
          <a:blip r:embed="rId2" cstate="print">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173014" y="148676"/>
            <a:ext cx="2279705" cy="720006"/>
          </a:xfrm>
          <a:prstGeom prst="rect">
            <a:avLst/>
          </a:prstGeom>
        </p:spPr>
      </p:pic>
      <p:pic>
        <p:nvPicPr>
          <p:cNvPr id="12" name="Immagine 11"/>
          <p:cNvPicPr>
            <a:picLocks noChangeAspect="1"/>
          </p:cNvPicPr>
          <p:nvPr/>
        </p:nvPicPr>
        <p:blipFill>
          <a:blip r:embed="rId3">
            <a:clrChange>
              <a:clrFrom>
                <a:srgbClr val="FEFEFE"/>
              </a:clrFrom>
              <a:clrTo>
                <a:srgbClr val="FEFEFE">
                  <a:alpha val="0"/>
                </a:srgbClr>
              </a:clrTo>
            </a:clrChange>
          </a:blip>
          <a:stretch>
            <a:fillRect/>
          </a:stretch>
        </p:blipFill>
        <p:spPr>
          <a:xfrm>
            <a:off x="10438472" y="6222410"/>
            <a:ext cx="1621007" cy="440662"/>
          </a:xfrm>
          <a:prstGeom prst="rect">
            <a:avLst/>
          </a:prstGeom>
        </p:spPr>
      </p:pic>
      <p:sp>
        <p:nvSpPr>
          <p:cNvPr id="3" name="Tytuł 2">
            <a:extLst>
              <a:ext uri="{FF2B5EF4-FFF2-40B4-BE49-F238E27FC236}">
                <a16:creationId xmlns:a16="http://schemas.microsoft.com/office/drawing/2014/main" id="{BC5CF6F9-9ABA-4555-8A16-70A886FA2275}"/>
              </a:ext>
            </a:extLst>
          </p:cNvPr>
          <p:cNvSpPr>
            <a:spLocks noGrp="1"/>
          </p:cNvSpPr>
          <p:nvPr>
            <p:ph type="title"/>
          </p:nvPr>
        </p:nvSpPr>
        <p:spPr/>
        <p:txBody>
          <a:bodyPr/>
          <a:lstStyle/>
          <a:p>
            <a:pPr algn="ctr"/>
            <a:r>
              <a:rPr lang="it-IT" b="1" dirty="0"/>
              <a:t>Matrice delle funzioni di imballaggio</a:t>
            </a:r>
            <a:endParaRPr lang="pl-PL" b="1" dirty="0"/>
          </a:p>
        </p:txBody>
      </p:sp>
      <p:sp>
        <p:nvSpPr>
          <p:cNvPr id="4" name="Symbol zastępczy zawartości 3">
            <a:extLst>
              <a:ext uri="{FF2B5EF4-FFF2-40B4-BE49-F238E27FC236}">
                <a16:creationId xmlns:a16="http://schemas.microsoft.com/office/drawing/2014/main" id="{BB8DC69B-E3B7-44D0-BF01-CD7AE9792ECD}"/>
              </a:ext>
            </a:extLst>
          </p:cNvPr>
          <p:cNvSpPr>
            <a:spLocks noGrp="1"/>
          </p:cNvSpPr>
          <p:nvPr>
            <p:ph idx="1"/>
          </p:nvPr>
        </p:nvSpPr>
        <p:spPr>
          <a:xfrm>
            <a:off x="838199" y="1825625"/>
            <a:ext cx="10429875" cy="4351338"/>
          </a:xfrm>
        </p:spPr>
        <p:txBody>
          <a:bodyPr>
            <a:normAutofit fontScale="92500" lnSpcReduction="10000"/>
          </a:bodyPr>
          <a:lstStyle/>
          <a:p>
            <a:pPr marL="0" indent="0" algn="just">
              <a:buNone/>
            </a:pPr>
            <a:r>
              <a:rPr lang="it-IT" dirty="0"/>
              <a:t>Un nuovo sguardo al ruolo del packaging come determinante della qualità del prodotto è l'approccio sistemico proposto da Bix e colleghi della School of Packaging Michigan State University. 
Hanno sviluppato un concetto in cui hanno distinto le seguenti funzioni: protettivo, comfort e comunicazione come quelle che il packaging deve soddisfare negli ambienti fisici, ecosfera e umani, lungo l'intera catena di approvvigionamento. In questo concetto, all'interno dell'intera catena di approvvigionamento creata dalle imprese legate al ciclo di vita del packaging, ci sono interazioni reciproche delle funzioni di imballaggio in tre ambienti. Di conseguenza, quando si decide sulla progettazione dell'imballaggio, è necessario tenere conto delle interazioni.                                   	</a:t>
            </a:r>
            <a:endParaRPr lang="pl-PL" dirty="0"/>
          </a:p>
        </p:txBody>
      </p:sp>
    </p:spTree>
    <p:extLst>
      <p:ext uri="{BB962C8B-B14F-4D97-AF65-F5344CB8AC3E}">
        <p14:creationId xmlns:p14="http://schemas.microsoft.com/office/powerpoint/2010/main" val="3351992347"/>
      </p:ext>
    </p:extLst>
  </p:cSld>
  <p:clrMapOvr>
    <a:masterClrMapping/>
  </p:clrMapOvr>
  <mc:AlternateContent xmlns:mc="http://schemas.openxmlformats.org/markup-compatibility/2006" xmlns:p14="http://schemas.microsoft.com/office/powerpoint/2010/main">
    <mc:Choice Requires="p14">
      <p:transition p14:dur="10" advClick="0" advTm="84000"/>
    </mc:Choice>
    <mc:Fallback xmlns="">
      <p:transition advClick="0" advTm="84000"/>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Owal 18">
            <a:extLst>
              <a:ext uri="{FF2B5EF4-FFF2-40B4-BE49-F238E27FC236}">
                <a16:creationId xmlns:a16="http://schemas.microsoft.com/office/drawing/2014/main" id="{EAAF6F05-ED84-4ABE-9217-E1712FB21E41}"/>
              </a:ext>
            </a:extLst>
          </p:cNvPr>
          <p:cNvSpPr/>
          <p:nvPr/>
        </p:nvSpPr>
        <p:spPr>
          <a:xfrm>
            <a:off x="5965031" y="3502998"/>
            <a:ext cx="3257549" cy="279594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a:p>
        </p:txBody>
      </p:sp>
      <p:sp>
        <p:nvSpPr>
          <p:cNvPr id="15" name="Owal 14">
            <a:extLst>
              <a:ext uri="{FF2B5EF4-FFF2-40B4-BE49-F238E27FC236}">
                <a16:creationId xmlns:a16="http://schemas.microsoft.com/office/drawing/2014/main" id="{FD9A1215-C1AB-4502-B0EE-069713317EC9}"/>
              </a:ext>
            </a:extLst>
          </p:cNvPr>
          <p:cNvSpPr/>
          <p:nvPr/>
        </p:nvSpPr>
        <p:spPr>
          <a:xfrm>
            <a:off x="4205287" y="1576682"/>
            <a:ext cx="3257549" cy="2795946"/>
          </a:xfrm>
          <a:prstGeom prst="ellipse">
            <a:avLst/>
          </a:prstGeom>
          <a:solidFill>
            <a:srgbClr val="BF54DC"/>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a:p>
        </p:txBody>
      </p:sp>
      <p:sp>
        <p:nvSpPr>
          <p:cNvPr id="18" name="Owal 17">
            <a:extLst>
              <a:ext uri="{FF2B5EF4-FFF2-40B4-BE49-F238E27FC236}">
                <a16:creationId xmlns:a16="http://schemas.microsoft.com/office/drawing/2014/main" id="{D66A02F6-8505-44AF-8D5B-60407ACFFF5A}"/>
              </a:ext>
            </a:extLst>
          </p:cNvPr>
          <p:cNvSpPr/>
          <p:nvPr/>
        </p:nvSpPr>
        <p:spPr>
          <a:xfrm>
            <a:off x="2838451" y="3794740"/>
            <a:ext cx="3257549" cy="2795946"/>
          </a:xfrm>
          <a:prstGeom prst="ellipse">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a:p>
        </p:txBody>
      </p:sp>
      <p:pic>
        <p:nvPicPr>
          <p:cNvPr id="8" name="Immagine 7"/>
          <p:cNvPicPr>
            <a:picLocks noChangeAspect="1"/>
          </p:cNvPicPr>
          <p:nvPr/>
        </p:nvPicPr>
        <p:blipFill>
          <a:blip r:embed="rId2" cstate="print">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173014" y="148676"/>
            <a:ext cx="2279705" cy="720006"/>
          </a:xfrm>
          <a:prstGeom prst="rect">
            <a:avLst/>
          </a:prstGeom>
        </p:spPr>
      </p:pic>
      <p:pic>
        <p:nvPicPr>
          <p:cNvPr id="12" name="Immagine 11"/>
          <p:cNvPicPr>
            <a:picLocks noChangeAspect="1"/>
          </p:cNvPicPr>
          <p:nvPr/>
        </p:nvPicPr>
        <p:blipFill>
          <a:blip r:embed="rId3">
            <a:clrChange>
              <a:clrFrom>
                <a:srgbClr val="FEFEFE"/>
              </a:clrFrom>
              <a:clrTo>
                <a:srgbClr val="FEFEFE">
                  <a:alpha val="0"/>
                </a:srgbClr>
              </a:clrTo>
            </a:clrChange>
          </a:blip>
          <a:stretch>
            <a:fillRect/>
          </a:stretch>
        </p:blipFill>
        <p:spPr>
          <a:xfrm>
            <a:off x="10438472" y="6222410"/>
            <a:ext cx="1621007" cy="440662"/>
          </a:xfrm>
          <a:prstGeom prst="rect">
            <a:avLst/>
          </a:prstGeom>
        </p:spPr>
      </p:pic>
      <p:sp>
        <p:nvSpPr>
          <p:cNvPr id="3" name="Tytuł 2">
            <a:extLst>
              <a:ext uri="{FF2B5EF4-FFF2-40B4-BE49-F238E27FC236}">
                <a16:creationId xmlns:a16="http://schemas.microsoft.com/office/drawing/2014/main" id="{BC5CF6F9-9ABA-4555-8A16-70A886FA2275}"/>
              </a:ext>
            </a:extLst>
          </p:cNvPr>
          <p:cNvSpPr>
            <a:spLocks noGrp="1"/>
          </p:cNvSpPr>
          <p:nvPr>
            <p:ph type="title"/>
          </p:nvPr>
        </p:nvSpPr>
        <p:spPr>
          <a:xfrm>
            <a:off x="838200" y="251119"/>
            <a:ext cx="10515600" cy="1325563"/>
          </a:xfrm>
        </p:spPr>
        <p:txBody>
          <a:bodyPr/>
          <a:lstStyle/>
          <a:p>
            <a:pPr algn="ctr"/>
            <a:r>
              <a:rPr lang="it-IT" b="1" dirty="0"/>
              <a:t>Funzioni svolte dal packaging in tre ambienti</a:t>
            </a:r>
            <a:endParaRPr lang="pl-PL" b="1" dirty="0"/>
          </a:p>
        </p:txBody>
      </p:sp>
      <p:graphicFrame>
        <p:nvGraphicFramePr>
          <p:cNvPr id="13" name="Symbol zastępczy zawartości 12">
            <a:extLst>
              <a:ext uri="{FF2B5EF4-FFF2-40B4-BE49-F238E27FC236}">
                <a16:creationId xmlns:a16="http://schemas.microsoft.com/office/drawing/2014/main" id="{7CF44F45-03DF-4A14-8D51-3A07EC24CD0C}"/>
              </a:ext>
            </a:extLst>
          </p:cNvPr>
          <p:cNvGraphicFramePr>
            <a:graphicFrameLocks noGrp="1"/>
          </p:cNvGraphicFramePr>
          <p:nvPr>
            <p:ph idx="1"/>
            <p:extLst>
              <p:ext uri="{D42A27DB-BD31-4B8C-83A1-F6EECF244321}">
                <p14:modId xmlns:p14="http://schemas.microsoft.com/office/powerpoint/2010/main" val="2885656936"/>
              </p:ext>
            </p:extLst>
          </p:nvPr>
        </p:nvGraphicFramePr>
        <p:xfrm>
          <a:off x="838200" y="2309821"/>
          <a:ext cx="9991725" cy="3898900"/>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
        <p:nvSpPr>
          <p:cNvPr id="16" name="pole tekstowe 15">
            <a:extLst>
              <a:ext uri="{FF2B5EF4-FFF2-40B4-BE49-F238E27FC236}">
                <a16:creationId xmlns:a16="http://schemas.microsoft.com/office/drawing/2014/main" id="{D20B0664-2FEA-475A-AD8D-8E633460EAF9}"/>
              </a:ext>
            </a:extLst>
          </p:cNvPr>
          <p:cNvSpPr txBox="1"/>
          <p:nvPr/>
        </p:nvSpPr>
        <p:spPr>
          <a:xfrm>
            <a:off x="4730113" y="1878878"/>
            <a:ext cx="2334715" cy="646331"/>
          </a:xfrm>
          <a:prstGeom prst="rect">
            <a:avLst/>
          </a:prstGeom>
          <a:noFill/>
        </p:spPr>
        <p:txBody>
          <a:bodyPr wrap="square" rtlCol="0">
            <a:spAutoFit/>
          </a:bodyPr>
          <a:lstStyle/>
          <a:p>
            <a:r>
              <a:rPr lang="pl-PL"/>
              <a:t>Ambiente fisico
</a:t>
            </a:r>
            <a:endParaRPr lang="pl-PL" dirty="0"/>
          </a:p>
        </p:txBody>
      </p:sp>
      <p:sp>
        <p:nvSpPr>
          <p:cNvPr id="23" name="pole tekstowe 22">
            <a:extLst>
              <a:ext uri="{FF2B5EF4-FFF2-40B4-BE49-F238E27FC236}">
                <a16:creationId xmlns:a16="http://schemas.microsoft.com/office/drawing/2014/main" id="{01BC57DB-E1D9-4B7D-8E6E-048F29A3B652}"/>
              </a:ext>
            </a:extLst>
          </p:cNvPr>
          <p:cNvSpPr txBox="1"/>
          <p:nvPr/>
        </p:nvSpPr>
        <p:spPr>
          <a:xfrm>
            <a:off x="7343775" y="4074605"/>
            <a:ext cx="1770460" cy="646331"/>
          </a:xfrm>
          <a:prstGeom prst="rect">
            <a:avLst/>
          </a:prstGeom>
          <a:noFill/>
        </p:spPr>
        <p:txBody>
          <a:bodyPr wrap="square" rtlCol="0">
            <a:spAutoFit/>
          </a:bodyPr>
          <a:lstStyle/>
          <a:p>
            <a:r>
              <a:rPr lang="pl-PL"/>
              <a:t>Umano
</a:t>
            </a:r>
            <a:endParaRPr lang="pl-PL" dirty="0"/>
          </a:p>
        </p:txBody>
      </p:sp>
      <p:sp>
        <p:nvSpPr>
          <p:cNvPr id="24" name="pole tekstowe 23">
            <a:extLst>
              <a:ext uri="{FF2B5EF4-FFF2-40B4-BE49-F238E27FC236}">
                <a16:creationId xmlns:a16="http://schemas.microsoft.com/office/drawing/2014/main" id="{511AD594-189F-4D1C-87BE-0C2414BFCC4B}"/>
              </a:ext>
            </a:extLst>
          </p:cNvPr>
          <p:cNvSpPr txBox="1"/>
          <p:nvPr/>
        </p:nvSpPr>
        <p:spPr>
          <a:xfrm>
            <a:off x="3581995" y="4074605"/>
            <a:ext cx="1770460" cy="646331"/>
          </a:xfrm>
          <a:prstGeom prst="rect">
            <a:avLst/>
          </a:prstGeom>
          <a:noFill/>
        </p:spPr>
        <p:txBody>
          <a:bodyPr wrap="square" rtlCol="0">
            <a:spAutoFit/>
          </a:bodyPr>
          <a:lstStyle/>
          <a:p>
            <a:r>
              <a:rPr lang="pl-PL"/>
              <a:t>Ecosfera 
</a:t>
            </a:r>
            <a:endParaRPr lang="pl-PL" dirty="0"/>
          </a:p>
        </p:txBody>
      </p:sp>
    </p:spTree>
    <p:extLst>
      <p:ext uri="{BB962C8B-B14F-4D97-AF65-F5344CB8AC3E}">
        <p14:creationId xmlns:p14="http://schemas.microsoft.com/office/powerpoint/2010/main" val="1629705109"/>
      </p:ext>
    </p:extLst>
  </p:cSld>
  <p:clrMapOvr>
    <a:masterClrMapping/>
  </p:clrMapOvr>
  <mc:AlternateContent xmlns:mc="http://schemas.openxmlformats.org/markup-compatibility/2006" xmlns:p14="http://schemas.microsoft.com/office/powerpoint/2010/main">
    <mc:Choice Requires="p14">
      <p:transition p14:dur="10" advClick="0" advTm="84000"/>
    </mc:Choice>
    <mc:Fallback xmlns="">
      <p:transition advClick="0" advTm="84000"/>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Immagine 7"/>
          <p:cNvPicPr>
            <a:picLocks noChangeAspect="1"/>
          </p:cNvPicPr>
          <p:nvPr/>
        </p:nvPicPr>
        <p:blipFill>
          <a:blip r:embed="rId2" cstate="print">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173014" y="148676"/>
            <a:ext cx="2279705" cy="720006"/>
          </a:xfrm>
          <a:prstGeom prst="rect">
            <a:avLst/>
          </a:prstGeom>
        </p:spPr>
      </p:pic>
      <p:pic>
        <p:nvPicPr>
          <p:cNvPr id="12" name="Immagine 11"/>
          <p:cNvPicPr>
            <a:picLocks noChangeAspect="1"/>
          </p:cNvPicPr>
          <p:nvPr/>
        </p:nvPicPr>
        <p:blipFill>
          <a:blip r:embed="rId3">
            <a:clrChange>
              <a:clrFrom>
                <a:srgbClr val="FEFEFE"/>
              </a:clrFrom>
              <a:clrTo>
                <a:srgbClr val="FEFEFE">
                  <a:alpha val="0"/>
                </a:srgbClr>
              </a:clrTo>
            </a:clrChange>
          </a:blip>
          <a:stretch>
            <a:fillRect/>
          </a:stretch>
        </p:blipFill>
        <p:spPr>
          <a:xfrm>
            <a:off x="10438472" y="6222410"/>
            <a:ext cx="1621007" cy="440662"/>
          </a:xfrm>
          <a:prstGeom prst="rect">
            <a:avLst/>
          </a:prstGeom>
        </p:spPr>
      </p:pic>
      <p:sp>
        <p:nvSpPr>
          <p:cNvPr id="4" name="Symbol zastępczy zawartości 3">
            <a:extLst>
              <a:ext uri="{FF2B5EF4-FFF2-40B4-BE49-F238E27FC236}">
                <a16:creationId xmlns:a16="http://schemas.microsoft.com/office/drawing/2014/main" id="{3FF050FA-9B54-4613-872A-02E47611D0DC}"/>
              </a:ext>
            </a:extLst>
          </p:cNvPr>
          <p:cNvSpPr>
            <a:spLocks noGrp="1"/>
          </p:cNvSpPr>
          <p:nvPr>
            <p:ph idx="1"/>
          </p:nvPr>
        </p:nvSpPr>
        <p:spPr>
          <a:xfrm>
            <a:off x="838200" y="1247775"/>
            <a:ext cx="10515600" cy="4929188"/>
          </a:xfrm>
        </p:spPr>
        <p:txBody>
          <a:bodyPr>
            <a:normAutofit fontScale="92500" lnSpcReduction="10000"/>
          </a:bodyPr>
          <a:lstStyle/>
          <a:p>
            <a:pPr marL="0" indent="0" algn="just">
              <a:buNone/>
            </a:pPr>
            <a:r>
              <a:rPr lang="it-IT" dirty="0"/>
              <a:t>Sulla base della matrice di imballaggio "The Packaging Matrix", tenendo conto della traiettoria di intersezione delle funzioni di imballaggio e tre ambienti, è necessario compilare le caratteristiche e le proprietà dell'imballaggio importanti a causa del ruolo dell'imballaggio. 
Nella matrice contenente l'elenco delle caratteristiche e delle proprietà dell'imballaggio, a causa delle loro funzioni in tre ambienti, tutte le celle dovrebbero essere considerate, tenendo conto delle relazioni tra di loro. Tale approccio, che include la prospettiva di tutti i partecipanti alla catena di approvvigionamento, garantisce sia un approccio razionale al processo di progettazione del packaging sia ottimizza la sua valutazione. Tale proposta di un approccio sistemico agli imballaggi destinati al confezionamento di prodotti con caratteristiche e proprietà specifiche è uno sguardo sfaccettato e completo sul ruolo dell'imballaggio come determinante della qualità del prodotto.</a:t>
            </a:r>
            <a:endParaRPr lang="pl-PL" dirty="0"/>
          </a:p>
        </p:txBody>
      </p:sp>
    </p:spTree>
    <p:extLst>
      <p:ext uri="{BB962C8B-B14F-4D97-AF65-F5344CB8AC3E}">
        <p14:creationId xmlns:p14="http://schemas.microsoft.com/office/powerpoint/2010/main" val="596747904"/>
      </p:ext>
    </p:extLst>
  </p:cSld>
  <p:clrMapOvr>
    <a:masterClrMapping/>
  </p:clrMapOvr>
  <mc:AlternateContent xmlns:mc="http://schemas.openxmlformats.org/markup-compatibility/2006" xmlns:p14="http://schemas.microsoft.com/office/powerpoint/2010/main">
    <mc:Choice Requires="p14">
      <p:transition p14:dur="10" advClick="0" advTm="84000"/>
    </mc:Choice>
    <mc:Fallback xmlns="">
      <p:transition advClick="0" advTm="84000"/>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p:txBody>
          <a:bodyPr/>
          <a:lstStyle/>
          <a:p>
            <a:endParaRPr lang="it-IT"/>
          </a:p>
        </p:txBody>
      </p:sp>
      <p:sp>
        <p:nvSpPr>
          <p:cNvPr id="3" name="Sottotitolo 2"/>
          <p:cNvSpPr>
            <a:spLocks noGrp="1"/>
          </p:cNvSpPr>
          <p:nvPr>
            <p:ph type="subTitle" idx="1"/>
          </p:nvPr>
        </p:nvSpPr>
        <p:spPr/>
        <p:txBody>
          <a:bodyPr/>
          <a:lstStyle/>
          <a:p>
            <a:endParaRPr lang="it-IT"/>
          </a:p>
        </p:txBody>
      </p:sp>
      <p:pic>
        <p:nvPicPr>
          <p:cNvPr id="4" name="Immagine 3"/>
          <p:cNvPicPr>
            <a:picLocks noChangeAspect="1"/>
          </p:cNvPicPr>
          <p:nvPr/>
        </p:nvPicPr>
        <p:blipFill rotWithShape="1">
          <a:blip r:embed="rId2">
            <a:extLst>
              <a:ext uri="{28A0092B-C50C-407E-A947-70E740481C1C}">
                <a14:useLocalDpi xmlns:a14="http://schemas.microsoft.com/office/drawing/2010/main" val="0"/>
              </a:ext>
            </a:extLst>
          </a:blip>
          <a:srcRect r="11809"/>
          <a:stretch/>
        </p:blipFill>
        <p:spPr>
          <a:xfrm>
            <a:off x="0" y="0"/>
            <a:ext cx="12208933" cy="6240825"/>
          </a:xfrm>
          <a:prstGeom prst="rect">
            <a:avLst/>
          </a:prstGeom>
        </p:spPr>
      </p:pic>
      <p:pic>
        <p:nvPicPr>
          <p:cNvPr id="5" name="Immagin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68590" y="117181"/>
            <a:ext cx="7020518" cy="2417566"/>
          </a:xfrm>
          <a:prstGeom prst="rect">
            <a:avLst/>
          </a:prstGeom>
        </p:spPr>
      </p:pic>
      <p:pic>
        <p:nvPicPr>
          <p:cNvPr id="7" name="Immagine 6"/>
          <p:cNvPicPr>
            <a:picLocks noChangeAspect="1"/>
          </p:cNvPicPr>
          <p:nvPr/>
        </p:nvPicPr>
        <p:blipFill>
          <a:blip r:embed="rId4">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2796343" y="6329589"/>
            <a:ext cx="7552267" cy="428571"/>
          </a:xfrm>
          <a:prstGeom prst="rect">
            <a:avLst/>
          </a:prstGeom>
        </p:spPr>
      </p:pic>
      <p:pic>
        <p:nvPicPr>
          <p:cNvPr id="8" name="Immagine 7"/>
          <p:cNvPicPr>
            <a:picLocks noChangeAspect="1"/>
          </p:cNvPicPr>
          <p:nvPr/>
        </p:nvPicPr>
        <p:blipFill rotWithShape="1">
          <a:blip r:embed="rId5" cstate="print">
            <a:clrChange>
              <a:clrFrom>
                <a:srgbClr val="FEFEFE"/>
              </a:clrFrom>
              <a:clrTo>
                <a:srgbClr val="FEFEFE">
                  <a:alpha val="0"/>
                </a:srgbClr>
              </a:clrTo>
            </a:clrChange>
            <a:extLst>
              <a:ext uri="{28A0092B-C50C-407E-A947-70E740481C1C}">
                <a14:useLocalDpi xmlns:a14="http://schemas.microsoft.com/office/drawing/2010/main" val="0"/>
              </a:ext>
            </a:extLst>
          </a:blip>
          <a:srcRect r="24555"/>
          <a:stretch/>
        </p:blipFill>
        <p:spPr>
          <a:xfrm>
            <a:off x="268590" y="6188573"/>
            <a:ext cx="2510820" cy="683233"/>
          </a:xfrm>
          <a:prstGeom prst="rect">
            <a:avLst/>
          </a:prstGeom>
        </p:spPr>
      </p:pic>
      <p:grpSp>
        <p:nvGrpSpPr>
          <p:cNvPr id="21" name="Gruppo 20"/>
          <p:cNvGrpSpPr/>
          <p:nvPr/>
        </p:nvGrpSpPr>
        <p:grpSpPr>
          <a:xfrm>
            <a:off x="882690" y="3537963"/>
            <a:ext cx="6689016" cy="1495608"/>
            <a:chOff x="637238" y="3384637"/>
            <a:chExt cx="6689016" cy="1495608"/>
          </a:xfrm>
        </p:grpSpPr>
        <p:pic>
          <p:nvPicPr>
            <p:cNvPr id="10" name="Immagine 9"/>
            <p:cNvPicPr>
              <a:picLocks noChangeAspect="1"/>
            </p:cNvPicPr>
            <p:nvPr/>
          </p:nvPicPr>
          <p:blipFill>
            <a:blip r:embed="rId6" cstate="print">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4626950" y="3384637"/>
              <a:ext cx="547594" cy="864989"/>
            </a:xfrm>
            <a:prstGeom prst="rect">
              <a:avLst/>
            </a:prstGeom>
          </p:spPr>
        </p:pic>
        <p:pic>
          <p:nvPicPr>
            <p:cNvPr id="11" name="Immagine 10"/>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637238" y="3516001"/>
              <a:ext cx="1846995" cy="732119"/>
            </a:xfrm>
            <a:prstGeom prst="rect">
              <a:avLst/>
            </a:prstGeom>
          </p:spPr>
        </p:pic>
        <p:pic>
          <p:nvPicPr>
            <p:cNvPr id="12" name="Immagine 11"/>
            <p:cNvPicPr>
              <a:picLocks noChangeAspect="1"/>
            </p:cNvPicPr>
            <p:nvPr/>
          </p:nvPicPr>
          <p:blipFill rotWithShape="1">
            <a:blip r:embed="rId8" cstate="print">
              <a:extLst>
                <a:ext uri="{28A0092B-C50C-407E-A947-70E740481C1C}">
                  <a14:useLocalDpi xmlns:a14="http://schemas.microsoft.com/office/drawing/2010/main" val="0"/>
                </a:ext>
              </a:extLst>
            </a:blip>
            <a:srcRect l="12506" t="27690" r="12654" b="26918"/>
            <a:stretch/>
          </p:blipFill>
          <p:spPr>
            <a:xfrm>
              <a:off x="1091024" y="4334157"/>
              <a:ext cx="1060681" cy="471414"/>
            </a:xfrm>
            <a:prstGeom prst="rect">
              <a:avLst/>
            </a:prstGeom>
          </p:spPr>
        </p:pic>
        <p:pic>
          <p:nvPicPr>
            <p:cNvPr id="13" name="Immagine 12"/>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5617925" y="4351521"/>
              <a:ext cx="1708329" cy="528724"/>
            </a:xfrm>
            <a:prstGeom prst="rect">
              <a:avLst/>
            </a:prstGeom>
          </p:spPr>
        </p:pic>
        <p:pic>
          <p:nvPicPr>
            <p:cNvPr id="14" name="Immagine 13"/>
            <p:cNvPicPr>
              <a:picLocks noChangeAspect="1"/>
            </p:cNvPicPr>
            <p:nvPr/>
          </p:nvPicPr>
          <p:blipFill>
            <a:blip r:embed="rId10" cstate="print">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2840506" y="4384876"/>
              <a:ext cx="1179010" cy="416691"/>
            </a:xfrm>
            <a:prstGeom prst="rect">
              <a:avLst/>
            </a:prstGeom>
          </p:spPr>
        </p:pic>
        <p:pic>
          <p:nvPicPr>
            <p:cNvPr id="15" name="Immagine 14"/>
            <p:cNvPicPr>
              <a:picLocks noChangeAspect="1"/>
            </p:cNvPicPr>
            <p:nvPr/>
          </p:nvPicPr>
          <p:blipFill>
            <a:blip r:embed="rId11">
              <a:extLst>
                <a:ext uri="{28A0092B-C50C-407E-A947-70E740481C1C}">
                  <a14:useLocalDpi xmlns:a14="http://schemas.microsoft.com/office/drawing/2010/main" val="0"/>
                </a:ext>
              </a:extLst>
            </a:blip>
            <a:stretch>
              <a:fillRect/>
            </a:stretch>
          </p:blipFill>
          <p:spPr>
            <a:xfrm>
              <a:off x="4392265" y="4398943"/>
              <a:ext cx="1025527" cy="341842"/>
            </a:xfrm>
            <a:prstGeom prst="rect">
              <a:avLst/>
            </a:prstGeom>
          </p:spPr>
        </p:pic>
        <p:pic>
          <p:nvPicPr>
            <p:cNvPr id="16" name="Immagine 15"/>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2611291" y="3552169"/>
              <a:ext cx="1637441" cy="645829"/>
            </a:xfrm>
            <a:prstGeom prst="rect">
              <a:avLst/>
            </a:prstGeom>
          </p:spPr>
        </p:pic>
        <p:pic>
          <p:nvPicPr>
            <p:cNvPr id="17" name="Immagine 16"/>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5768032" y="3454004"/>
              <a:ext cx="1521076" cy="856111"/>
            </a:xfrm>
            <a:prstGeom prst="rect">
              <a:avLst/>
            </a:prstGeom>
          </p:spPr>
        </p:pic>
      </p:grpSp>
      <p:pic>
        <p:nvPicPr>
          <p:cNvPr id="22" name="Immagine 21"/>
          <p:cNvPicPr>
            <a:picLocks noChangeAspect="1"/>
          </p:cNvPicPr>
          <p:nvPr/>
        </p:nvPicPr>
        <p:blipFill>
          <a:blip r:embed="rId14"/>
          <a:stretch>
            <a:fillRect/>
          </a:stretch>
        </p:blipFill>
        <p:spPr>
          <a:xfrm>
            <a:off x="6910250" y="5758493"/>
            <a:ext cx="1181663" cy="412093"/>
          </a:xfrm>
          <a:prstGeom prst="rect">
            <a:avLst/>
          </a:prstGeom>
        </p:spPr>
      </p:pic>
    </p:spTree>
    <p:extLst>
      <p:ext uri="{BB962C8B-B14F-4D97-AF65-F5344CB8AC3E}">
        <p14:creationId xmlns:p14="http://schemas.microsoft.com/office/powerpoint/2010/main" val="3701425096"/>
      </p:ext>
    </p:extLst>
  </p:cSld>
  <p:clrMapOvr>
    <a:masterClrMapping/>
  </p:clrMapOvr>
  <mc:AlternateContent xmlns:mc="http://schemas.openxmlformats.org/markup-compatibility/2006" xmlns:p14="http://schemas.microsoft.com/office/powerpoint/2010/main">
    <mc:Choice Requires="p14">
      <p:transition p14:dur="0" advClick="0"/>
    </mc:Choice>
    <mc:Fallback xmlns="">
      <p:transition advClick="0"/>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Immagine 6"/>
          <p:cNvPicPr>
            <a:picLocks noChangeAspect="1"/>
          </p:cNvPicPr>
          <p:nvPr/>
        </p:nvPicPr>
        <p:blipFill>
          <a:blip r:embed="rId2">
            <a:clrChange>
              <a:clrFrom>
                <a:srgbClr val="FEFEFE"/>
              </a:clrFrom>
              <a:clrTo>
                <a:srgbClr val="FEFEFE">
                  <a:alpha val="0"/>
                </a:srgbClr>
              </a:clrTo>
            </a:clrChange>
          </a:blip>
          <a:stretch>
            <a:fillRect/>
          </a:stretch>
        </p:blipFill>
        <p:spPr>
          <a:xfrm>
            <a:off x="10438472" y="6222410"/>
            <a:ext cx="1621007" cy="440662"/>
          </a:xfrm>
          <a:prstGeom prst="rect">
            <a:avLst/>
          </a:prstGeom>
        </p:spPr>
      </p:pic>
      <p:pic>
        <p:nvPicPr>
          <p:cNvPr id="8" name="Immagine 7"/>
          <p:cNvPicPr>
            <a:picLocks noChangeAspect="1"/>
          </p:cNvPicPr>
          <p:nvPr/>
        </p:nvPicPr>
        <p:blipFill>
          <a:blip r:embed="rId3" cstate="print">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173014" y="148676"/>
            <a:ext cx="2279705" cy="720006"/>
          </a:xfrm>
          <a:prstGeom prst="rect">
            <a:avLst/>
          </a:prstGeom>
        </p:spPr>
      </p:pic>
      <p:sp>
        <p:nvSpPr>
          <p:cNvPr id="10" name="Rettangolo 9"/>
          <p:cNvSpPr/>
          <p:nvPr/>
        </p:nvSpPr>
        <p:spPr>
          <a:xfrm>
            <a:off x="438667" y="961350"/>
            <a:ext cx="11207054" cy="2246769"/>
          </a:xfrm>
          <a:prstGeom prst="rect">
            <a:avLst/>
          </a:prstGeom>
        </p:spPr>
        <p:txBody>
          <a:bodyPr wrap="square">
            <a:spAutoFit/>
          </a:bodyPr>
          <a:lstStyle/>
          <a:p>
            <a:r>
              <a:rPr lang="it-IT" sz="2800" b="1" dirty="0"/>
              <a:t>Modulo: Imballaggi in plastica nel contesto dello sviluppo di nuovi materiali e della tecnologia dei materiali </a:t>
            </a:r>
            <a:r>
              <a:rPr lang="it-IT" sz="2800" b="1" dirty="0" err="1"/>
              <a:t>biobased</a:t>
            </a:r>
            <a:r>
              <a:rPr lang="it-IT" sz="2800" b="1" dirty="0"/>
              <a:t>
Argomento: Analisi e valutazione dei materiali di imballaggio utilizzati per la produzione di imballaggi compreso il contatto con gli alimenti 
</a:t>
            </a:r>
            <a:endParaRPr lang="en-US" sz="2800" b="1" dirty="0"/>
          </a:p>
        </p:txBody>
      </p:sp>
      <p:sp>
        <p:nvSpPr>
          <p:cNvPr id="11" name="Rettangolo 10"/>
          <p:cNvSpPr/>
          <p:nvPr/>
        </p:nvSpPr>
        <p:spPr>
          <a:xfrm>
            <a:off x="546279" y="2946128"/>
            <a:ext cx="8437470" cy="3276282"/>
          </a:xfrm>
          <a:prstGeom prst="rect">
            <a:avLst/>
          </a:prstGeom>
        </p:spPr>
        <p:txBody>
          <a:bodyPr wrap="square">
            <a:spAutoFit/>
          </a:bodyPr>
          <a:lstStyle/>
          <a:p>
            <a:pPr>
              <a:lnSpc>
                <a:spcPct val="150000"/>
              </a:lnSpc>
            </a:pPr>
            <a:r>
              <a:rPr lang="it-IT" sz="2000" b="1" dirty="0"/>
              <a:t>SOMMARIO</a:t>
            </a:r>
          </a:p>
          <a:p>
            <a:pPr marL="457200" indent="-457200">
              <a:lnSpc>
                <a:spcPct val="150000"/>
              </a:lnSpc>
              <a:buFont typeface="+mj-lt"/>
              <a:buAutoNum type="arabicPeriod"/>
            </a:pPr>
            <a:r>
              <a:rPr lang="it-IT" sz="2000" dirty="0"/>
              <a:t>Introduzione
Definizione di packaging
Categorie di imballaggi
Funzioni di imballaggio
Sicurezza degli imballaggi
Matrice di </a:t>
            </a:r>
            <a:r>
              <a:rPr lang="it-IT" sz="2000" dirty="0" err="1"/>
              <a:t>Lockhard</a:t>
            </a:r>
            <a:endParaRPr lang="en-US" sz="2000" dirty="0"/>
          </a:p>
        </p:txBody>
      </p:sp>
    </p:spTree>
    <p:extLst>
      <p:ext uri="{BB962C8B-B14F-4D97-AF65-F5344CB8AC3E}">
        <p14:creationId xmlns:p14="http://schemas.microsoft.com/office/powerpoint/2010/main" val="706019030"/>
      </p:ext>
    </p:extLst>
  </p:cSld>
  <p:clrMapOvr>
    <a:masterClrMapping/>
  </p:clrMapOvr>
  <mc:AlternateContent xmlns:mc="http://schemas.openxmlformats.org/markup-compatibility/2006" xmlns:p14="http://schemas.microsoft.com/office/powerpoint/2010/main">
    <mc:Choice Requires="p14">
      <p:transition p14:dur="0" advClick="0" advTm="84000"/>
    </mc:Choice>
    <mc:Fallback xmlns="">
      <p:transition advClick="0" advTm="84000"/>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Immagine 7"/>
          <p:cNvPicPr>
            <a:picLocks noChangeAspect="1"/>
          </p:cNvPicPr>
          <p:nvPr/>
        </p:nvPicPr>
        <p:blipFill>
          <a:blip r:embed="rId2" cstate="print">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173014" y="148676"/>
            <a:ext cx="2279705" cy="720006"/>
          </a:xfrm>
          <a:prstGeom prst="rect">
            <a:avLst/>
          </a:prstGeom>
        </p:spPr>
      </p:pic>
      <p:pic>
        <p:nvPicPr>
          <p:cNvPr id="12" name="Immagine 11"/>
          <p:cNvPicPr>
            <a:picLocks noChangeAspect="1"/>
          </p:cNvPicPr>
          <p:nvPr/>
        </p:nvPicPr>
        <p:blipFill>
          <a:blip r:embed="rId3">
            <a:clrChange>
              <a:clrFrom>
                <a:srgbClr val="FEFEFE"/>
              </a:clrFrom>
              <a:clrTo>
                <a:srgbClr val="FEFEFE">
                  <a:alpha val="0"/>
                </a:srgbClr>
              </a:clrTo>
            </a:clrChange>
          </a:blip>
          <a:stretch>
            <a:fillRect/>
          </a:stretch>
        </p:blipFill>
        <p:spPr>
          <a:xfrm>
            <a:off x="10438472" y="6222410"/>
            <a:ext cx="1621007" cy="440662"/>
          </a:xfrm>
          <a:prstGeom prst="rect">
            <a:avLst/>
          </a:prstGeom>
        </p:spPr>
      </p:pic>
      <p:sp>
        <p:nvSpPr>
          <p:cNvPr id="2" name="Rettangolo 1"/>
          <p:cNvSpPr/>
          <p:nvPr/>
        </p:nvSpPr>
        <p:spPr>
          <a:xfrm>
            <a:off x="427746" y="1178409"/>
            <a:ext cx="2511397" cy="830997"/>
          </a:xfrm>
          <a:prstGeom prst="rect">
            <a:avLst/>
          </a:prstGeom>
        </p:spPr>
        <p:txBody>
          <a:bodyPr wrap="square">
            <a:spAutoFit/>
          </a:bodyPr>
          <a:lstStyle/>
          <a:p>
            <a:r>
              <a:rPr lang="en-US" sz="2400" b="1"/>
              <a:t>1. Introduzione
</a:t>
            </a:r>
            <a:endParaRPr lang="en-US" sz="2400" b="1" dirty="0"/>
          </a:p>
        </p:txBody>
      </p:sp>
      <p:sp>
        <p:nvSpPr>
          <p:cNvPr id="3" name="Rettangolo 2"/>
          <p:cNvSpPr/>
          <p:nvPr/>
        </p:nvSpPr>
        <p:spPr>
          <a:xfrm>
            <a:off x="132521" y="1620687"/>
            <a:ext cx="6692822" cy="5262979"/>
          </a:xfrm>
          <a:prstGeom prst="rect">
            <a:avLst/>
          </a:prstGeom>
        </p:spPr>
        <p:txBody>
          <a:bodyPr wrap="square">
            <a:spAutoFit/>
          </a:bodyPr>
          <a:lstStyle/>
          <a:p>
            <a:pPr algn="just"/>
            <a:r>
              <a:rPr lang="it-IT" sz="2400" dirty="0"/>
              <a:t>Lo sviluppo del mercato dell'imballaggio influisce sul crescente interesse per il packaging, che dovrebbe essere trattato come determinante della qualità del prodotto.
Il ruolo del packaging come fattore importante che influenza la qualità dei prodotti è strettamente correlato alle funzioni che svolge.
Le funzioni di imballaggio nella catena di approvvigionamento determinano l'insieme desiderato di caratteristiche e proprietà dell'imballaggio, da qui la necessità di conoscere e comprendere a fondo quali requisiti sono imposti all'imballaggio dalle entità della catena di approvvigionamento.</a:t>
            </a:r>
          </a:p>
        </p:txBody>
      </p:sp>
      <p:pic>
        <p:nvPicPr>
          <p:cNvPr id="7" name="Obraz 6">
            <a:extLst>
              <a:ext uri="{FF2B5EF4-FFF2-40B4-BE49-F238E27FC236}">
                <a16:creationId xmlns:a16="http://schemas.microsoft.com/office/drawing/2014/main" id="{E9E991DF-7EE4-499E-A9FD-2266AE42A87B}"/>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954079" y="1773091"/>
            <a:ext cx="5105400" cy="3398282"/>
          </a:xfrm>
          <a:prstGeom prst="rect">
            <a:avLst/>
          </a:prstGeom>
        </p:spPr>
      </p:pic>
      <p:sp>
        <p:nvSpPr>
          <p:cNvPr id="10" name="pole tekstowe 9">
            <a:extLst>
              <a:ext uri="{FF2B5EF4-FFF2-40B4-BE49-F238E27FC236}">
                <a16:creationId xmlns:a16="http://schemas.microsoft.com/office/drawing/2014/main" id="{6358EB3E-3117-48CC-83BE-C17CDD861FF4}"/>
              </a:ext>
            </a:extLst>
          </p:cNvPr>
          <p:cNvSpPr txBox="1"/>
          <p:nvPr/>
        </p:nvSpPr>
        <p:spPr>
          <a:xfrm>
            <a:off x="7407945" y="5262498"/>
            <a:ext cx="2447925" cy="538609"/>
          </a:xfrm>
          <a:prstGeom prst="rect">
            <a:avLst/>
          </a:prstGeom>
          <a:noFill/>
        </p:spPr>
        <p:txBody>
          <a:bodyPr wrap="square" rtlCol="0">
            <a:spAutoFit/>
          </a:bodyPr>
          <a:lstStyle/>
          <a:p>
            <a:r>
              <a:rPr lang="pl-PL" sz="1100" dirty="0"/>
              <a:t>https://pixabay.com</a:t>
            </a:r>
          </a:p>
          <a:p>
            <a:endParaRPr lang="pl-PL" dirty="0"/>
          </a:p>
        </p:txBody>
      </p:sp>
    </p:spTree>
    <p:extLst>
      <p:ext uri="{BB962C8B-B14F-4D97-AF65-F5344CB8AC3E}">
        <p14:creationId xmlns:p14="http://schemas.microsoft.com/office/powerpoint/2010/main" val="2027368330"/>
      </p:ext>
    </p:extLst>
  </p:cSld>
  <p:clrMapOvr>
    <a:masterClrMapping/>
  </p:clrMapOvr>
  <mc:AlternateContent xmlns:mc="http://schemas.openxmlformats.org/markup-compatibility/2006" xmlns:p14="http://schemas.microsoft.com/office/powerpoint/2010/main">
    <mc:Choice Requires="p14">
      <p:transition p14:dur="0" advClick="0" advTm="84000"/>
    </mc:Choice>
    <mc:Fallback xmlns="">
      <p:transition advClick="0" advTm="84000"/>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Immagine 7"/>
          <p:cNvPicPr>
            <a:picLocks noChangeAspect="1"/>
          </p:cNvPicPr>
          <p:nvPr/>
        </p:nvPicPr>
        <p:blipFill>
          <a:blip r:embed="rId3" cstate="print">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173014" y="148676"/>
            <a:ext cx="2279705" cy="720006"/>
          </a:xfrm>
          <a:prstGeom prst="rect">
            <a:avLst/>
          </a:prstGeom>
        </p:spPr>
      </p:pic>
      <p:pic>
        <p:nvPicPr>
          <p:cNvPr id="12" name="Immagine 11"/>
          <p:cNvPicPr>
            <a:picLocks noChangeAspect="1"/>
          </p:cNvPicPr>
          <p:nvPr/>
        </p:nvPicPr>
        <p:blipFill>
          <a:blip r:embed="rId4">
            <a:clrChange>
              <a:clrFrom>
                <a:srgbClr val="FEFEFE"/>
              </a:clrFrom>
              <a:clrTo>
                <a:srgbClr val="FEFEFE">
                  <a:alpha val="0"/>
                </a:srgbClr>
              </a:clrTo>
            </a:clrChange>
          </a:blip>
          <a:stretch>
            <a:fillRect/>
          </a:stretch>
        </p:blipFill>
        <p:spPr>
          <a:xfrm>
            <a:off x="10438472" y="6222410"/>
            <a:ext cx="1621007" cy="440662"/>
          </a:xfrm>
          <a:prstGeom prst="rect">
            <a:avLst/>
          </a:prstGeom>
        </p:spPr>
      </p:pic>
      <p:sp>
        <p:nvSpPr>
          <p:cNvPr id="4" name="Tytuł 3">
            <a:extLst>
              <a:ext uri="{FF2B5EF4-FFF2-40B4-BE49-F238E27FC236}">
                <a16:creationId xmlns:a16="http://schemas.microsoft.com/office/drawing/2014/main" id="{CDA029A6-0D2F-48A9-B263-E333255E43D2}"/>
              </a:ext>
            </a:extLst>
          </p:cNvPr>
          <p:cNvSpPr>
            <a:spLocks noGrp="1"/>
          </p:cNvSpPr>
          <p:nvPr>
            <p:ph type="title"/>
          </p:nvPr>
        </p:nvSpPr>
        <p:spPr>
          <a:xfrm>
            <a:off x="838200" y="660400"/>
            <a:ext cx="10515600" cy="1325563"/>
          </a:xfrm>
        </p:spPr>
        <p:txBody>
          <a:bodyPr/>
          <a:lstStyle/>
          <a:p>
            <a:r>
              <a:rPr lang="pl-PL" b="1" dirty="0"/>
              <a:t>Packaging</a:t>
            </a:r>
            <a:r>
              <a:rPr lang="pl-PL" b="1" baseline="30000" dirty="0"/>
              <a:t>1</a:t>
            </a:r>
            <a:r>
              <a:rPr lang="pl-PL" b="1" dirty="0"/>
              <a:t> è:</a:t>
            </a:r>
          </a:p>
        </p:txBody>
      </p:sp>
      <p:sp>
        <p:nvSpPr>
          <p:cNvPr id="5" name="Symbol zastępczy zawartości 4">
            <a:extLst>
              <a:ext uri="{FF2B5EF4-FFF2-40B4-BE49-F238E27FC236}">
                <a16:creationId xmlns:a16="http://schemas.microsoft.com/office/drawing/2014/main" id="{86575BBF-D8E1-487D-AB94-52280C0EF933}"/>
              </a:ext>
            </a:extLst>
          </p:cNvPr>
          <p:cNvSpPr>
            <a:spLocks noGrp="1"/>
          </p:cNvSpPr>
          <p:nvPr>
            <p:ph idx="1"/>
          </p:nvPr>
        </p:nvSpPr>
        <p:spPr>
          <a:xfrm>
            <a:off x="838200" y="2091403"/>
            <a:ext cx="10515600" cy="4351338"/>
          </a:xfrm>
        </p:spPr>
        <p:txBody>
          <a:bodyPr>
            <a:normAutofit lnSpcReduction="10000"/>
          </a:bodyPr>
          <a:lstStyle/>
          <a:p>
            <a:pPr marL="0" indent="0" algn="just">
              <a:buNone/>
            </a:pPr>
            <a:r>
              <a:rPr lang="it-IT" dirty="0">
                <a:solidFill>
                  <a:srgbClr val="444444"/>
                </a:solidFill>
                <a:latin typeface="Arial Unicode MS"/>
              </a:rPr>
              <a:t>"tutti i prodotti realizzati con qualsiasi materiale di qualsiasi natura da utilizzare per il contenimento, la protezione, la manipolazione, la consegna e la presentazione dei beni, dalle materie prime ai beni trasformati, dal produttore all'utilizzatore o al consumatore. ' Anche gli articoli non restituibili utilizzati per gli stessi scopi sono considerati imballaggi".</a:t>
            </a:r>
          </a:p>
          <a:p>
            <a:pPr marL="0" indent="0" algn="just">
              <a:buNone/>
            </a:pPr>
            <a:endParaRPr lang="it-IT" dirty="0">
              <a:solidFill>
                <a:srgbClr val="444444"/>
              </a:solidFill>
              <a:latin typeface="Arial Unicode MS"/>
            </a:endParaRPr>
          </a:p>
          <a:p>
            <a:pPr marL="0" indent="0" algn="just">
              <a:buNone/>
            </a:pPr>
            <a:endParaRPr lang="it-IT" dirty="0">
              <a:solidFill>
                <a:srgbClr val="444444"/>
              </a:solidFill>
              <a:latin typeface="Arial Unicode MS"/>
            </a:endParaRPr>
          </a:p>
          <a:p>
            <a:pPr marL="0" indent="0" algn="just">
              <a:buNone/>
            </a:pPr>
            <a:r>
              <a:rPr lang="it-IT" dirty="0">
                <a:solidFill>
                  <a:srgbClr val="444444"/>
                </a:solidFill>
                <a:latin typeface="Arial Unicode MS"/>
              </a:rPr>
              <a:t>
</a:t>
            </a:r>
            <a:r>
              <a:rPr lang="it-IT" sz="1700" baseline="30000" dirty="0">
                <a:solidFill>
                  <a:srgbClr val="444444"/>
                </a:solidFill>
                <a:latin typeface="Arial Unicode MS"/>
              </a:rPr>
              <a:t>1</a:t>
            </a:r>
            <a:r>
              <a:rPr lang="it-IT" sz="1700" dirty="0">
                <a:solidFill>
                  <a:srgbClr val="444444"/>
                </a:solidFill>
                <a:latin typeface="Arial Unicode MS"/>
              </a:rPr>
              <a:t>Direttiva 94/62/CE del Parlamento europeo e del Consiglio, del 20 dicembre 1994, sugli imballaggi e i rifiuti di imballaggio</a:t>
            </a:r>
            <a:endParaRPr lang="pl-PL" sz="1800" dirty="0"/>
          </a:p>
        </p:txBody>
      </p:sp>
    </p:spTree>
    <p:extLst>
      <p:ext uri="{BB962C8B-B14F-4D97-AF65-F5344CB8AC3E}">
        <p14:creationId xmlns:p14="http://schemas.microsoft.com/office/powerpoint/2010/main" val="2567595165"/>
      </p:ext>
    </p:extLst>
  </p:cSld>
  <p:clrMapOvr>
    <a:masterClrMapping/>
  </p:clrMapOvr>
  <mc:AlternateContent xmlns:mc="http://schemas.openxmlformats.org/markup-compatibility/2006" xmlns:p14="http://schemas.microsoft.com/office/powerpoint/2010/main">
    <mc:Choice Requires="p14">
      <p:transition p14:dur="0" advClick="0" advTm="84000"/>
    </mc:Choice>
    <mc:Fallback xmlns="">
      <p:transition advClick="0" advTm="84000"/>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Immagine 7"/>
          <p:cNvPicPr>
            <a:picLocks noChangeAspect="1"/>
          </p:cNvPicPr>
          <p:nvPr/>
        </p:nvPicPr>
        <p:blipFill>
          <a:blip r:embed="rId3" cstate="print">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173014" y="148676"/>
            <a:ext cx="2279705" cy="720006"/>
          </a:xfrm>
          <a:prstGeom prst="rect">
            <a:avLst/>
          </a:prstGeom>
        </p:spPr>
      </p:pic>
      <p:pic>
        <p:nvPicPr>
          <p:cNvPr id="12" name="Immagine 11"/>
          <p:cNvPicPr>
            <a:picLocks noChangeAspect="1"/>
          </p:cNvPicPr>
          <p:nvPr/>
        </p:nvPicPr>
        <p:blipFill>
          <a:blip r:embed="rId4">
            <a:clrChange>
              <a:clrFrom>
                <a:srgbClr val="FEFEFE"/>
              </a:clrFrom>
              <a:clrTo>
                <a:srgbClr val="FEFEFE">
                  <a:alpha val="0"/>
                </a:srgbClr>
              </a:clrTo>
            </a:clrChange>
          </a:blip>
          <a:stretch>
            <a:fillRect/>
          </a:stretch>
        </p:blipFill>
        <p:spPr>
          <a:xfrm>
            <a:off x="10438472" y="6222410"/>
            <a:ext cx="1621007" cy="440662"/>
          </a:xfrm>
          <a:prstGeom prst="rect">
            <a:avLst/>
          </a:prstGeom>
        </p:spPr>
      </p:pic>
      <p:sp>
        <p:nvSpPr>
          <p:cNvPr id="4" name="Tytuł 3">
            <a:extLst>
              <a:ext uri="{FF2B5EF4-FFF2-40B4-BE49-F238E27FC236}">
                <a16:creationId xmlns:a16="http://schemas.microsoft.com/office/drawing/2014/main" id="{CDA029A6-0D2F-48A9-B263-E333255E43D2}"/>
              </a:ext>
            </a:extLst>
          </p:cNvPr>
          <p:cNvSpPr>
            <a:spLocks noGrp="1"/>
          </p:cNvSpPr>
          <p:nvPr>
            <p:ph type="title"/>
          </p:nvPr>
        </p:nvSpPr>
        <p:spPr>
          <a:xfrm>
            <a:off x="838200" y="660400"/>
            <a:ext cx="10515600" cy="1325563"/>
          </a:xfrm>
        </p:spPr>
        <p:txBody>
          <a:bodyPr/>
          <a:lstStyle/>
          <a:p>
            <a:r>
              <a:rPr lang="en-US" b="1" dirty="0" err="1"/>
              <a:t>Categorie</a:t>
            </a:r>
            <a:r>
              <a:rPr lang="en-US" b="1" dirty="0"/>
              <a:t> di </a:t>
            </a:r>
            <a:r>
              <a:rPr lang="en-US" b="1" dirty="0" err="1"/>
              <a:t>imballaggi</a:t>
            </a:r>
            <a:r>
              <a:rPr lang="en-US" b="1" dirty="0"/>
              <a:t>
</a:t>
            </a:r>
            <a:endParaRPr lang="pl-PL" b="1" dirty="0"/>
          </a:p>
        </p:txBody>
      </p:sp>
      <p:sp>
        <p:nvSpPr>
          <p:cNvPr id="5" name="Symbol zastępczy zawartości 4">
            <a:extLst>
              <a:ext uri="{FF2B5EF4-FFF2-40B4-BE49-F238E27FC236}">
                <a16:creationId xmlns:a16="http://schemas.microsoft.com/office/drawing/2014/main" id="{86575BBF-D8E1-487D-AB94-52280C0EF933}"/>
              </a:ext>
            </a:extLst>
          </p:cNvPr>
          <p:cNvSpPr>
            <a:spLocks noGrp="1"/>
          </p:cNvSpPr>
          <p:nvPr>
            <p:ph idx="1"/>
          </p:nvPr>
        </p:nvSpPr>
        <p:spPr>
          <a:xfrm>
            <a:off x="838200" y="2091403"/>
            <a:ext cx="10515600" cy="4351338"/>
          </a:xfrm>
        </p:spPr>
        <p:txBody>
          <a:bodyPr>
            <a:normAutofit fontScale="85000" lnSpcReduction="20000"/>
          </a:bodyPr>
          <a:lstStyle/>
          <a:p>
            <a:pPr marL="0" indent="0" algn="just">
              <a:buNone/>
            </a:pPr>
            <a:r>
              <a:rPr lang="it-IT" dirty="0"/>
              <a:t>Per la sua funzione essenziale in relazione al contenuto:</a:t>
            </a:r>
          </a:p>
          <a:p>
            <a:pPr algn="just"/>
            <a:r>
              <a:rPr lang="it-IT" dirty="0"/>
              <a:t>Vendite o primarie,
Raggruppati o secondari,
Trasporto.
A causa del modo in cui viene utilizzato:
Monouso
Riutilizzabile.
A causa del metodo di regolamento nel commercio:
Venduto
Manovrabile.
Affittato.</a:t>
            </a:r>
            <a:endParaRPr lang="pl-PL" dirty="0"/>
          </a:p>
        </p:txBody>
      </p:sp>
    </p:spTree>
    <p:extLst>
      <p:ext uri="{BB962C8B-B14F-4D97-AF65-F5344CB8AC3E}">
        <p14:creationId xmlns:p14="http://schemas.microsoft.com/office/powerpoint/2010/main" val="129264469"/>
      </p:ext>
    </p:extLst>
  </p:cSld>
  <p:clrMapOvr>
    <a:masterClrMapping/>
  </p:clrMapOvr>
  <mc:AlternateContent xmlns:mc="http://schemas.openxmlformats.org/markup-compatibility/2006" xmlns:p14="http://schemas.microsoft.com/office/powerpoint/2010/main">
    <mc:Choice Requires="p14">
      <p:transition p14:dur="0" advClick="0" advTm="84000"/>
    </mc:Choice>
    <mc:Fallback xmlns="">
      <p:transition advClick="0" advTm="84000"/>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Immagine 7"/>
          <p:cNvPicPr>
            <a:picLocks noChangeAspect="1"/>
          </p:cNvPicPr>
          <p:nvPr/>
        </p:nvPicPr>
        <p:blipFill>
          <a:blip r:embed="rId3" cstate="print">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173014" y="148676"/>
            <a:ext cx="2279705" cy="720006"/>
          </a:xfrm>
          <a:prstGeom prst="rect">
            <a:avLst/>
          </a:prstGeom>
        </p:spPr>
      </p:pic>
      <p:pic>
        <p:nvPicPr>
          <p:cNvPr id="12" name="Immagine 11"/>
          <p:cNvPicPr>
            <a:picLocks noChangeAspect="1"/>
          </p:cNvPicPr>
          <p:nvPr/>
        </p:nvPicPr>
        <p:blipFill>
          <a:blip r:embed="rId4">
            <a:clrChange>
              <a:clrFrom>
                <a:srgbClr val="FEFEFE"/>
              </a:clrFrom>
              <a:clrTo>
                <a:srgbClr val="FEFEFE">
                  <a:alpha val="0"/>
                </a:srgbClr>
              </a:clrTo>
            </a:clrChange>
          </a:blip>
          <a:stretch>
            <a:fillRect/>
          </a:stretch>
        </p:blipFill>
        <p:spPr>
          <a:xfrm>
            <a:off x="10438472" y="6222410"/>
            <a:ext cx="1621007" cy="440662"/>
          </a:xfrm>
          <a:prstGeom prst="rect">
            <a:avLst/>
          </a:prstGeom>
        </p:spPr>
      </p:pic>
      <p:sp>
        <p:nvSpPr>
          <p:cNvPr id="4" name="Tytuł 3">
            <a:extLst>
              <a:ext uri="{FF2B5EF4-FFF2-40B4-BE49-F238E27FC236}">
                <a16:creationId xmlns:a16="http://schemas.microsoft.com/office/drawing/2014/main" id="{CDA029A6-0D2F-48A9-B263-E333255E43D2}"/>
              </a:ext>
            </a:extLst>
          </p:cNvPr>
          <p:cNvSpPr>
            <a:spLocks noGrp="1"/>
          </p:cNvSpPr>
          <p:nvPr>
            <p:ph type="title"/>
          </p:nvPr>
        </p:nvSpPr>
        <p:spPr>
          <a:xfrm>
            <a:off x="838200" y="660400"/>
            <a:ext cx="10515600" cy="1325563"/>
          </a:xfrm>
        </p:spPr>
        <p:txBody>
          <a:bodyPr/>
          <a:lstStyle/>
          <a:p>
            <a:r>
              <a:rPr lang="en-US" b="1" dirty="0" err="1"/>
              <a:t>Categorie</a:t>
            </a:r>
            <a:r>
              <a:rPr lang="en-US" b="1" dirty="0"/>
              <a:t> di </a:t>
            </a:r>
            <a:r>
              <a:rPr lang="en-US" b="1" dirty="0" err="1"/>
              <a:t>imballaggi</a:t>
            </a:r>
            <a:r>
              <a:rPr lang="en-US" b="1" dirty="0"/>
              <a:t>
</a:t>
            </a:r>
            <a:endParaRPr lang="pl-PL" b="1" dirty="0"/>
          </a:p>
        </p:txBody>
      </p:sp>
      <p:sp>
        <p:nvSpPr>
          <p:cNvPr id="5" name="Symbol zastępczy zawartości 4">
            <a:extLst>
              <a:ext uri="{FF2B5EF4-FFF2-40B4-BE49-F238E27FC236}">
                <a16:creationId xmlns:a16="http://schemas.microsoft.com/office/drawing/2014/main" id="{86575BBF-D8E1-487D-AB94-52280C0EF933}"/>
              </a:ext>
            </a:extLst>
          </p:cNvPr>
          <p:cNvSpPr>
            <a:spLocks noGrp="1"/>
          </p:cNvSpPr>
          <p:nvPr>
            <p:ph idx="1"/>
          </p:nvPr>
        </p:nvSpPr>
        <p:spPr>
          <a:xfrm>
            <a:off x="838200" y="2091403"/>
            <a:ext cx="10515600" cy="4351338"/>
          </a:xfrm>
        </p:spPr>
        <p:txBody>
          <a:bodyPr>
            <a:normAutofit lnSpcReduction="10000"/>
          </a:bodyPr>
          <a:lstStyle/>
          <a:p>
            <a:pPr marL="0" indent="0" algn="just">
              <a:buNone/>
            </a:pPr>
            <a:r>
              <a:rPr lang="it-IT" dirty="0"/>
              <a:t>A causa del materiale di imballaggio:</a:t>
            </a:r>
          </a:p>
          <a:p>
            <a:pPr algn="just"/>
            <a:r>
              <a:rPr lang="it-IT" dirty="0"/>
              <a:t>Da carta e cartone,
Vetro
Metallo
Realizzato in plastica,
Tessuto
Di legno
Ceramico
Multi-materiale.</a:t>
            </a:r>
            <a:endParaRPr lang="pl-PL" dirty="0"/>
          </a:p>
        </p:txBody>
      </p:sp>
    </p:spTree>
    <p:extLst>
      <p:ext uri="{BB962C8B-B14F-4D97-AF65-F5344CB8AC3E}">
        <p14:creationId xmlns:p14="http://schemas.microsoft.com/office/powerpoint/2010/main" val="3183631041"/>
      </p:ext>
    </p:extLst>
  </p:cSld>
  <p:clrMapOvr>
    <a:masterClrMapping/>
  </p:clrMapOvr>
  <mc:AlternateContent xmlns:mc="http://schemas.openxmlformats.org/markup-compatibility/2006" xmlns:p14="http://schemas.microsoft.com/office/powerpoint/2010/main">
    <mc:Choice Requires="p14">
      <p:transition p14:dur="0" advClick="0" advTm="84000"/>
    </mc:Choice>
    <mc:Fallback xmlns="">
      <p:transition advClick="0" advTm="84000"/>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Immagine 7"/>
          <p:cNvPicPr>
            <a:picLocks noChangeAspect="1"/>
          </p:cNvPicPr>
          <p:nvPr/>
        </p:nvPicPr>
        <p:blipFill>
          <a:blip r:embed="rId3" cstate="print">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173014" y="148676"/>
            <a:ext cx="2279705" cy="720006"/>
          </a:xfrm>
          <a:prstGeom prst="rect">
            <a:avLst/>
          </a:prstGeom>
        </p:spPr>
      </p:pic>
      <p:pic>
        <p:nvPicPr>
          <p:cNvPr id="12" name="Immagine 11"/>
          <p:cNvPicPr>
            <a:picLocks noChangeAspect="1"/>
          </p:cNvPicPr>
          <p:nvPr/>
        </p:nvPicPr>
        <p:blipFill>
          <a:blip r:embed="rId4">
            <a:clrChange>
              <a:clrFrom>
                <a:srgbClr val="FEFEFE"/>
              </a:clrFrom>
              <a:clrTo>
                <a:srgbClr val="FEFEFE">
                  <a:alpha val="0"/>
                </a:srgbClr>
              </a:clrTo>
            </a:clrChange>
          </a:blip>
          <a:stretch>
            <a:fillRect/>
          </a:stretch>
        </p:blipFill>
        <p:spPr>
          <a:xfrm>
            <a:off x="10438472" y="6222410"/>
            <a:ext cx="1621007" cy="440662"/>
          </a:xfrm>
          <a:prstGeom prst="rect">
            <a:avLst/>
          </a:prstGeom>
        </p:spPr>
      </p:pic>
      <p:pic>
        <p:nvPicPr>
          <p:cNvPr id="8194" name="Picture 2">
            <a:extLst>
              <a:ext uri="{FF2B5EF4-FFF2-40B4-BE49-F238E27FC236}">
                <a16:creationId xmlns:a16="http://schemas.microsoft.com/office/drawing/2014/main" id="{45F5D271-88BF-4FF4-BBEF-A4EB3D81462F}"/>
              </a:ext>
            </a:extLst>
          </p:cNvPr>
          <p:cNvPicPr>
            <a:picLocks noGrp="1" noChangeAspect="1" noChangeArrowheads="1"/>
          </p:cNvPicPr>
          <p:nvPr>
            <p:ph idx="1"/>
          </p:nvPr>
        </p:nvPicPr>
        <p:blipFill>
          <a:blip r:embed="rId5">
            <a:extLst>
              <a:ext uri="{28A0092B-C50C-407E-A947-70E740481C1C}">
                <a14:useLocalDpi xmlns:a14="http://schemas.microsoft.com/office/drawing/2010/main" val="0"/>
              </a:ext>
            </a:extLst>
          </a:blip>
          <a:srcRect/>
          <a:stretch>
            <a:fillRect/>
          </a:stretch>
        </p:blipFill>
        <p:spPr bwMode="auto">
          <a:xfrm>
            <a:off x="2197856" y="635590"/>
            <a:ext cx="7796287" cy="5847216"/>
          </a:xfrm>
          <a:prstGeom prst="rect">
            <a:avLst/>
          </a:prstGeom>
          <a:noFill/>
          <a:extLst>
            <a:ext uri="{909E8E84-426E-40DD-AFC4-6F175D3DCCD1}">
              <a14:hiddenFill xmlns:a14="http://schemas.microsoft.com/office/drawing/2010/main">
                <a:solidFill>
                  <a:srgbClr val="FFFFFF"/>
                </a:solidFill>
              </a14:hiddenFill>
            </a:ext>
          </a:extLst>
        </p:spPr>
      </p:pic>
      <p:sp>
        <p:nvSpPr>
          <p:cNvPr id="4" name="Tytuł 3">
            <a:extLst>
              <a:ext uri="{FF2B5EF4-FFF2-40B4-BE49-F238E27FC236}">
                <a16:creationId xmlns:a16="http://schemas.microsoft.com/office/drawing/2014/main" id="{CDA029A6-0D2F-48A9-B263-E333255E43D2}"/>
              </a:ext>
            </a:extLst>
          </p:cNvPr>
          <p:cNvSpPr>
            <a:spLocks noGrp="1"/>
          </p:cNvSpPr>
          <p:nvPr>
            <p:ph type="title"/>
          </p:nvPr>
        </p:nvSpPr>
        <p:spPr>
          <a:xfrm>
            <a:off x="968829" y="4896847"/>
            <a:ext cx="9796215" cy="1325563"/>
          </a:xfrm>
        </p:spPr>
        <p:txBody>
          <a:bodyPr>
            <a:normAutofit/>
          </a:bodyPr>
          <a:lstStyle/>
          <a:p>
            <a:pPr algn="r"/>
            <a:r>
              <a:rPr lang="en-US" sz="1400" dirty="0"/>
              <a:t>www.foodpackagingforum.or</a:t>
            </a:r>
            <a:r>
              <a:rPr lang="pl-PL" sz="1400" dirty="0"/>
              <a:t>g</a:t>
            </a:r>
          </a:p>
        </p:txBody>
      </p:sp>
      <p:sp>
        <p:nvSpPr>
          <p:cNvPr id="5" name="CasellaDiTesto 4">
            <a:extLst>
              <a:ext uri="{FF2B5EF4-FFF2-40B4-BE49-F238E27FC236}">
                <a16:creationId xmlns:a16="http://schemas.microsoft.com/office/drawing/2014/main" id="{7328ABC2-E2A1-D642-731E-CE0795936CAA}"/>
              </a:ext>
            </a:extLst>
          </p:cNvPr>
          <p:cNvSpPr txBox="1"/>
          <p:nvPr/>
        </p:nvSpPr>
        <p:spPr>
          <a:xfrm>
            <a:off x="2481942" y="723458"/>
            <a:ext cx="6532486" cy="461665"/>
          </a:xfrm>
          <a:prstGeom prst="rect">
            <a:avLst/>
          </a:prstGeom>
          <a:solidFill>
            <a:schemeClr val="bg1"/>
          </a:solidFill>
        </p:spPr>
        <p:txBody>
          <a:bodyPr wrap="square">
            <a:spAutoFit/>
          </a:bodyPr>
          <a:lstStyle/>
          <a:p>
            <a:pPr algn="ctr"/>
            <a:r>
              <a:rPr lang="it-IT" sz="2400" b="1" dirty="0"/>
              <a:t>Quota Di Mercato Del Materiale Da Imballaggio</a:t>
            </a:r>
            <a:endParaRPr lang="en-GB" sz="2400" b="1" dirty="0"/>
          </a:p>
        </p:txBody>
      </p:sp>
      <p:sp>
        <p:nvSpPr>
          <p:cNvPr id="6" name="CasellaDiTesto 5">
            <a:extLst>
              <a:ext uri="{FF2B5EF4-FFF2-40B4-BE49-F238E27FC236}">
                <a16:creationId xmlns:a16="http://schemas.microsoft.com/office/drawing/2014/main" id="{72C042B6-026D-CB71-A166-6E1FE6DC45B2}"/>
              </a:ext>
            </a:extLst>
          </p:cNvPr>
          <p:cNvSpPr txBox="1"/>
          <p:nvPr/>
        </p:nvSpPr>
        <p:spPr>
          <a:xfrm>
            <a:off x="4070200" y="1333483"/>
            <a:ext cx="1350886" cy="338554"/>
          </a:xfrm>
          <a:prstGeom prst="rect">
            <a:avLst/>
          </a:prstGeom>
          <a:solidFill>
            <a:schemeClr val="bg1"/>
          </a:solidFill>
        </p:spPr>
        <p:txBody>
          <a:bodyPr wrap="square">
            <a:spAutoFit/>
          </a:bodyPr>
          <a:lstStyle/>
          <a:p>
            <a:pPr algn="ctr"/>
            <a:r>
              <a:rPr lang="it-IT" sz="1600" dirty="0"/>
              <a:t>Altro</a:t>
            </a:r>
            <a:endParaRPr lang="en-GB" sz="1600" dirty="0"/>
          </a:p>
        </p:txBody>
      </p:sp>
      <p:sp>
        <p:nvSpPr>
          <p:cNvPr id="9" name="CasellaDiTesto 8">
            <a:extLst>
              <a:ext uri="{FF2B5EF4-FFF2-40B4-BE49-F238E27FC236}">
                <a16:creationId xmlns:a16="http://schemas.microsoft.com/office/drawing/2014/main" id="{E49565C0-CB70-B5FC-DC0D-F8027243E829}"/>
              </a:ext>
            </a:extLst>
          </p:cNvPr>
          <p:cNvSpPr txBox="1"/>
          <p:nvPr/>
        </p:nvSpPr>
        <p:spPr>
          <a:xfrm>
            <a:off x="2068285" y="1718728"/>
            <a:ext cx="2079171" cy="338554"/>
          </a:xfrm>
          <a:prstGeom prst="rect">
            <a:avLst/>
          </a:prstGeom>
          <a:solidFill>
            <a:schemeClr val="bg1"/>
          </a:solidFill>
        </p:spPr>
        <p:txBody>
          <a:bodyPr wrap="square">
            <a:spAutoFit/>
          </a:bodyPr>
          <a:lstStyle>
            <a:defPPr>
              <a:defRPr lang="it-IT"/>
            </a:defPPr>
            <a:lvl1pPr algn="ctr">
              <a:defRPr sz="1600"/>
            </a:lvl1pPr>
          </a:lstStyle>
          <a:p>
            <a:r>
              <a:rPr lang="it-IT" dirty="0"/>
              <a:t>Lattine per bevande</a:t>
            </a:r>
            <a:endParaRPr lang="en-GB" dirty="0"/>
          </a:p>
        </p:txBody>
      </p:sp>
      <p:sp>
        <p:nvSpPr>
          <p:cNvPr id="10" name="CasellaDiTesto 9">
            <a:extLst>
              <a:ext uri="{FF2B5EF4-FFF2-40B4-BE49-F238E27FC236}">
                <a16:creationId xmlns:a16="http://schemas.microsoft.com/office/drawing/2014/main" id="{560976AB-3285-0803-3679-29D2777A9C85}"/>
              </a:ext>
            </a:extLst>
          </p:cNvPr>
          <p:cNvSpPr txBox="1"/>
          <p:nvPr/>
        </p:nvSpPr>
        <p:spPr>
          <a:xfrm>
            <a:off x="1883940" y="2516842"/>
            <a:ext cx="1137557" cy="692468"/>
          </a:xfrm>
          <a:prstGeom prst="ellipse">
            <a:avLst/>
          </a:prstGeom>
          <a:solidFill>
            <a:schemeClr val="bg1"/>
          </a:solidFill>
        </p:spPr>
        <p:txBody>
          <a:bodyPr wrap="square" lIns="0" tIns="0" rIns="0" bIns="0">
            <a:spAutoFit/>
          </a:bodyPr>
          <a:lstStyle>
            <a:defPPr>
              <a:defRPr lang="it-IT"/>
            </a:defPPr>
            <a:lvl1pPr algn="ctr">
              <a:defRPr sz="1600"/>
            </a:lvl1pPr>
          </a:lstStyle>
          <a:p>
            <a:r>
              <a:rPr lang="it-IT" dirty="0"/>
              <a:t>Plastica Flessibile</a:t>
            </a:r>
            <a:endParaRPr lang="en-GB" dirty="0"/>
          </a:p>
        </p:txBody>
      </p:sp>
      <p:sp>
        <p:nvSpPr>
          <p:cNvPr id="11" name="CasellaDiTesto 10">
            <a:extLst>
              <a:ext uri="{FF2B5EF4-FFF2-40B4-BE49-F238E27FC236}">
                <a16:creationId xmlns:a16="http://schemas.microsoft.com/office/drawing/2014/main" id="{D59E50E9-EECB-5FE6-6AC6-E30A7DB61A6E}"/>
              </a:ext>
            </a:extLst>
          </p:cNvPr>
          <p:cNvSpPr txBox="1"/>
          <p:nvPr/>
        </p:nvSpPr>
        <p:spPr>
          <a:xfrm>
            <a:off x="2197856" y="4024688"/>
            <a:ext cx="697043" cy="346234"/>
          </a:xfrm>
          <a:prstGeom prst="ellipse">
            <a:avLst/>
          </a:prstGeom>
          <a:solidFill>
            <a:schemeClr val="bg1"/>
          </a:solidFill>
        </p:spPr>
        <p:txBody>
          <a:bodyPr wrap="square" lIns="0" tIns="0" rIns="0" bIns="0">
            <a:spAutoFit/>
          </a:bodyPr>
          <a:lstStyle>
            <a:defPPr>
              <a:defRPr lang="it-IT"/>
            </a:defPPr>
            <a:lvl1pPr algn="ctr">
              <a:defRPr sz="1600"/>
            </a:lvl1pPr>
          </a:lstStyle>
          <a:p>
            <a:r>
              <a:rPr lang="it-IT" dirty="0"/>
              <a:t>Vetro</a:t>
            </a:r>
            <a:endParaRPr lang="en-GB" dirty="0"/>
          </a:p>
        </p:txBody>
      </p:sp>
      <p:sp>
        <p:nvSpPr>
          <p:cNvPr id="13" name="CasellaDiTesto 12">
            <a:extLst>
              <a:ext uri="{FF2B5EF4-FFF2-40B4-BE49-F238E27FC236}">
                <a16:creationId xmlns:a16="http://schemas.microsoft.com/office/drawing/2014/main" id="{859F4EA8-4542-D95C-0146-761F892ECD31}"/>
              </a:ext>
            </a:extLst>
          </p:cNvPr>
          <p:cNvSpPr txBox="1"/>
          <p:nvPr/>
        </p:nvSpPr>
        <p:spPr>
          <a:xfrm>
            <a:off x="5866936" y="5710907"/>
            <a:ext cx="1023970" cy="692468"/>
          </a:xfrm>
          <a:prstGeom prst="ellipse">
            <a:avLst/>
          </a:prstGeom>
          <a:solidFill>
            <a:schemeClr val="bg1"/>
          </a:solidFill>
        </p:spPr>
        <p:txBody>
          <a:bodyPr wrap="square" lIns="0" tIns="0" rIns="0" bIns="0">
            <a:spAutoFit/>
          </a:bodyPr>
          <a:lstStyle>
            <a:defPPr>
              <a:defRPr lang="it-IT"/>
            </a:defPPr>
            <a:lvl1pPr algn="ctr">
              <a:defRPr sz="1600"/>
            </a:lvl1pPr>
          </a:lstStyle>
          <a:p>
            <a:r>
              <a:rPr lang="it-IT" dirty="0"/>
              <a:t>Plastica Rigida</a:t>
            </a:r>
            <a:endParaRPr lang="en-GB" dirty="0"/>
          </a:p>
        </p:txBody>
      </p:sp>
      <p:sp>
        <p:nvSpPr>
          <p:cNvPr id="14" name="CasellaDiTesto 13">
            <a:extLst>
              <a:ext uri="{FF2B5EF4-FFF2-40B4-BE49-F238E27FC236}">
                <a16:creationId xmlns:a16="http://schemas.microsoft.com/office/drawing/2014/main" id="{571294DF-90AC-7EC9-755B-97BF5D57C941}"/>
              </a:ext>
            </a:extLst>
          </p:cNvPr>
          <p:cNvSpPr txBox="1"/>
          <p:nvPr/>
        </p:nvSpPr>
        <p:spPr>
          <a:xfrm>
            <a:off x="8680353" y="1961153"/>
            <a:ext cx="1023970" cy="692468"/>
          </a:xfrm>
          <a:prstGeom prst="ellipse">
            <a:avLst/>
          </a:prstGeom>
          <a:solidFill>
            <a:schemeClr val="bg1"/>
          </a:solidFill>
        </p:spPr>
        <p:txBody>
          <a:bodyPr wrap="square" lIns="0" tIns="0" rIns="0" bIns="0">
            <a:spAutoFit/>
          </a:bodyPr>
          <a:lstStyle>
            <a:defPPr>
              <a:defRPr lang="it-IT"/>
            </a:defPPr>
            <a:lvl1pPr algn="ctr">
              <a:defRPr sz="1600"/>
            </a:lvl1pPr>
          </a:lstStyle>
          <a:p>
            <a:r>
              <a:rPr lang="it-IT" dirty="0"/>
              <a:t>Carta &amp; Cartone</a:t>
            </a:r>
            <a:endParaRPr lang="en-GB" dirty="0"/>
          </a:p>
        </p:txBody>
      </p:sp>
    </p:spTree>
    <p:extLst>
      <p:ext uri="{BB962C8B-B14F-4D97-AF65-F5344CB8AC3E}">
        <p14:creationId xmlns:p14="http://schemas.microsoft.com/office/powerpoint/2010/main" val="2166045626"/>
      </p:ext>
    </p:extLst>
  </p:cSld>
  <p:clrMapOvr>
    <a:masterClrMapping/>
  </p:clrMapOvr>
  <mc:AlternateContent xmlns:mc="http://schemas.openxmlformats.org/markup-compatibility/2006" xmlns:p14="http://schemas.microsoft.com/office/powerpoint/2010/main">
    <mc:Choice Requires="p14">
      <p:transition p14:dur="0" advClick="0" advTm="84000"/>
    </mc:Choice>
    <mc:Fallback xmlns="">
      <p:transition advClick="0" advTm="84000"/>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Immagine 7"/>
          <p:cNvPicPr>
            <a:picLocks noChangeAspect="1"/>
          </p:cNvPicPr>
          <p:nvPr/>
        </p:nvPicPr>
        <p:blipFill>
          <a:blip r:embed="rId2" cstate="print">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173014" y="148676"/>
            <a:ext cx="2279705" cy="720006"/>
          </a:xfrm>
          <a:prstGeom prst="rect">
            <a:avLst/>
          </a:prstGeom>
        </p:spPr>
      </p:pic>
      <p:pic>
        <p:nvPicPr>
          <p:cNvPr id="12" name="Immagine 11"/>
          <p:cNvPicPr>
            <a:picLocks noChangeAspect="1"/>
          </p:cNvPicPr>
          <p:nvPr/>
        </p:nvPicPr>
        <p:blipFill>
          <a:blip r:embed="rId3">
            <a:clrChange>
              <a:clrFrom>
                <a:srgbClr val="FEFEFE"/>
              </a:clrFrom>
              <a:clrTo>
                <a:srgbClr val="FEFEFE">
                  <a:alpha val="0"/>
                </a:srgbClr>
              </a:clrTo>
            </a:clrChange>
          </a:blip>
          <a:stretch>
            <a:fillRect/>
          </a:stretch>
        </p:blipFill>
        <p:spPr>
          <a:xfrm>
            <a:off x="10438472" y="6222410"/>
            <a:ext cx="1621007" cy="440662"/>
          </a:xfrm>
          <a:prstGeom prst="rect">
            <a:avLst/>
          </a:prstGeom>
        </p:spPr>
      </p:pic>
      <p:sp>
        <p:nvSpPr>
          <p:cNvPr id="4" name="Tytuł 3">
            <a:extLst>
              <a:ext uri="{FF2B5EF4-FFF2-40B4-BE49-F238E27FC236}">
                <a16:creationId xmlns:a16="http://schemas.microsoft.com/office/drawing/2014/main" id="{CDA029A6-0D2F-48A9-B263-E333255E43D2}"/>
              </a:ext>
            </a:extLst>
          </p:cNvPr>
          <p:cNvSpPr>
            <a:spLocks noGrp="1"/>
          </p:cNvSpPr>
          <p:nvPr>
            <p:ph type="title"/>
          </p:nvPr>
        </p:nvSpPr>
        <p:spPr>
          <a:xfrm>
            <a:off x="838200" y="660400"/>
            <a:ext cx="10515600" cy="1325563"/>
          </a:xfrm>
        </p:spPr>
        <p:txBody>
          <a:bodyPr/>
          <a:lstStyle/>
          <a:p>
            <a:r>
              <a:rPr lang="en-US" b="1" dirty="0" err="1"/>
              <a:t>Funzioni</a:t>
            </a:r>
            <a:r>
              <a:rPr lang="en-US" b="1" dirty="0"/>
              <a:t> </a:t>
            </a:r>
            <a:r>
              <a:rPr lang="en-US" b="1" dirty="0" err="1"/>
              <a:t>svolte</a:t>
            </a:r>
            <a:r>
              <a:rPr lang="en-US" b="1" dirty="0"/>
              <a:t> dal packaging:</a:t>
            </a:r>
            <a:endParaRPr lang="pl-PL" b="1" dirty="0"/>
          </a:p>
        </p:txBody>
      </p:sp>
      <p:graphicFrame>
        <p:nvGraphicFramePr>
          <p:cNvPr id="3" name="Symbol zastępczy zawartości 2">
            <a:extLst>
              <a:ext uri="{FF2B5EF4-FFF2-40B4-BE49-F238E27FC236}">
                <a16:creationId xmlns:a16="http://schemas.microsoft.com/office/drawing/2014/main" id="{CC8B7E2A-31E9-4388-9FF7-F58F5F88CB97}"/>
              </a:ext>
            </a:extLst>
          </p:cNvPr>
          <p:cNvGraphicFramePr>
            <a:graphicFrameLocks noGrp="1"/>
          </p:cNvGraphicFramePr>
          <p:nvPr>
            <p:ph idx="1"/>
            <p:extLst>
              <p:ext uri="{D42A27DB-BD31-4B8C-83A1-F6EECF244321}">
                <p14:modId xmlns:p14="http://schemas.microsoft.com/office/powerpoint/2010/main" val="766737694"/>
              </p:ext>
            </p:extLst>
          </p:nvPr>
        </p:nvGraphicFramePr>
        <p:xfrm>
          <a:off x="2062843" y="1928518"/>
          <a:ext cx="8066314" cy="4351338"/>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extLst>
      <p:ext uri="{BB962C8B-B14F-4D97-AF65-F5344CB8AC3E}">
        <p14:creationId xmlns:p14="http://schemas.microsoft.com/office/powerpoint/2010/main" val="3656024240"/>
      </p:ext>
    </p:extLst>
  </p:cSld>
  <p:clrMapOvr>
    <a:masterClrMapping/>
  </p:clrMapOvr>
  <mc:AlternateContent xmlns:mc="http://schemas.openxmlformats.org/markup-compatibility/2006" xmlns:p14="http://schemas.microsoft.com/office/powerpoint/2010/main">
    <mc:Choice Requires="p14">
      <p:transition p14:dur="0" advClick="0" advTm="84000"/>
    </mc:Choice>
    <mc:Fallback xmlns="">
      <p:transition advClick="0" advTm="84000"/>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Immagine 7"/>
          <p:cNvPicPr>
            <a:picLocks noChangeAspect="1"/>
          </p:cNvPicPr>
          <p:nvPr/>
        </p:nvPicPr>
        <p:blipFill>
          <a:blip r:embed="rId2" cstate="print">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173014" y="148676"/>
            <a:ext cx="2279705" cy="720006"/>
          </a:xfrm>
          <a:prstGeom prst="rect">
            <a:avLst/>
          </a:prstGeom>
        </p:spPr>
      </p:pic>
      <p:pic>
        <p:nvPicPr>
          <p:cNvPr id="12" name="Immagine 11"/>
          <p:cNvPicPr>
            <a:picLocks noChangeAspect="1"/>
          </p:cNvPicPr>
          <p:nvPr/>
        </p:nvPicPr>
        <p:blipFill>
          <a:blip r:embed="rId3">
            <a:clrChange>
              <a:clrFrom>
                <a:srgbClr val="FEFEFE"/>
              </a:clrFrom>
              <a:clrTo>
                <a:srgbClr val="FEFEFE">
                  <a:alpha val="0"/>
                </a:srgbClr>
              </a:clrTo>
            </a:clrChange>
          </a:blip>
          <a:stretch>
            <a:fillRect/>
          </a:stretch>
        </p:blipFill>
        <p:spPr>
          <a:xfrm>
            <a:off x="10438472" y="6222410"/>
            <a:ext cx="1621007" cy="440662"/>
          </a:xfrm>
          <a:prstGeom prst="rect">
            <a:avLst/>
          </a:prstGeom>
        </p:spPr>
      </p:pic>
      <p:sp>
        <p:nvSpPr>
          <p:cNvPr id="3" name="Tytuł 2">
            <a:extLst>
              <a:ext uri="{FF2B5EF4-FFF2-40B4-BE49-F238E27FC236}">
                <a16:creationId xmlns:a16="http://schemas.microsoft.com/office/drawing/2014/main" id="{BC5CF6F9-9ABA-4555-8A16-70A886FA2275}"/>
              </a:ext>
            </a:extLst>
          </p:cNvPr>
          <p:cNvSpPr>
            <a:spLocks noGrp="1"/>
          </p:cNvSpPr>
          <p:nvPr>
            <p:ph type="title"/>
          </p:nvPr>
        </p:nvSpPr>
        <p:spPr>
          <a:xfrm>
            <a:off x="838200" y="495757"/>
            <a:ext cx="10515600" cy="1325563"/>
          </a:xfrm>
        </p:spPr>
        <p:txBody>
          <a:bodyPr>
            <a:normAutofit/>
          </a:bodyPr>
          <a:lstStyle/>
          <a:p>
            <a:pPr algn="ctr"/>
            <a:r>
              <a:rPr lang="it-IT" sz="4000" b="1" dirty="0"/>
              <a:t>Procedura di valutazione della sicurezza dei materiali alimentari </a:t>
            </a:r>
            <a:endParaRPr lang="pl-PL" sz="4000" b="1" dirty="0"/>
          </a:p>
        </p:txBody>
      </p:sp>
      <p:graphicFrame>
        <p:nvGraphicFramePr>
          <p:cNvPr id="9" name="Symbol zastępczy zawartości 8">
            <a:extLst>
              <a:ext uri="{FF2B5EF4-FFF2-40B4-BE49-F238E27FC236}">
                <a16:creationId xmlns:a16="http://schemas.microsoft.com/office/drawing/2014/main" id="{94745F3B-10FB-49B2-BA6D-34B86D138BFC}"/>
              </a:ext>
            </a:extLst>
          </p:cNvPr>
          <p:cNvGraphicFramePr>
            <a:graphicFrameLocks noGrp="1"/>
          </p:cNvGraphicFramePr>
          <p:nvPr>
            <p:ph idx="1"/>
            <p:extLst>
              <p:ext uri="{D42A27DB-BD31-4B8C-83A1-F6EECF244321}">
                <p14:modId xmlns:p14="http://schemas.microsoft.com/office/powerpoint/2010/main" val="3408031080"/>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extLst>
      <p:ext uri="{BB962C8B-B14F-4D97-AF65-F5344CB8AC3E}">
        <p14:creationId xmlns:p14="http://schemas.microsoft.com/office/powerpoint/2010/main" val="1713542917"/>
      </p:ext>
    </p:extLst>
  </p:cSld>
  <p:clrMapOvr>
    <a:masterClrMapping/>
  </p:clrMapOvr>
  <mc:AlternateContent xmlns:mc="http://schemas.openxmlformats.org/markup-compatibility/2006" xmlns:p14="http://schemas.microsoft.com/office/powerpoint/2010/main">
    <mc:Choice Requires="p14">
      <p:transition p14:dur="10" advClick="0" advTm="84000"/>
    </mc:Choice>
    <mc:Fallback xmlns="">
      <p:transition advClick="0" advTm="84000"/>
    </mc:Fallback>
  </mc:AlternateContent>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Personalizza struttura">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Motyw pakietu Office">
  <a:themeElements>
    <a:clrScheme name="Pakiet 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Pakiet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Pakiet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547</TotalTime>
  <Words>1018</Words>
  <Application>Microsoft Office PowerPoint</Application>
  <PresentationFormat>Widescreen</PresentationFormat>
  <Paragraphs>65</Paragraphs>
  <Slides>13</Slides>
  <Notes>4</Notes>
  <HiddenSlides>0</HiddenSlides>
  <MMClips>0</MMClips>
  <ScaleCrop>false</ScaleCrop>
  <HeadingPairs>
    <vt:vector size="6" baseType="variant">
      <vt:variant>
        <vt:lpstr>Caratteri utilizzati</vt:lpstr>
      </vt:variant>
      <vt:variant>
        <vt:i4>4</vt:i4>
      </vt:variant>
      <vt:variant>
        <vt:lpstr>Tema</vt:lpstr>
      </vt:variant>
      <vt:variant>
        <vt:i4>2</vt:i4>
      </vt:variant>
      <vt:variant>
        <vt:lpstr>Titoli diapositive</vt:lpstr>
      </vt:variant>
      <vt:variant>
        <vt:i4>13</vt:i4>
      </vt:variant>
    </vt:vector>
  </HeadingPairs>
  <TitlesOfParts>
    <vt:vector size="19" baseType="lpstr">
      <vt:lpstr>Arial</vt:lpstr>
      <vt:lpstr>Arial Unicode MS</vt:lpstr>
      <vt:lpstr>Calibri</vt:lpstr>
      <vt:lpstr>Calibri Light</vt:lpstr>
      <vt:lpstr>Tema di Office</vt:lpstr>
      <vt:lpstr>Personalizza struttura</vt:lpstr>
      <vt:lpstr>Presentazione standard di PowerPoint</vt:lpstr>
      <vt:lpstr>Presentazione standard di PowerPoint</vt:lpstr>
      <vt:lpstr>Presentazione standard di PowerPoint</vt:lpstr>
      <vt:lpstr>Packaging1 è:</vt:lpstr>
      <vt:lpstr>Categorie di imballaggi
</vt:lpstr>
      <vt:lpstr>Categorie di imballaggi
</vt:lpstr>
      <vt:lpstr>www.foodpackagingforum.org</vt:lpstr>
      <vt:lpstr>Funzioni svolte dal packaging:</vt:lpstr>
      <vt:lpstr>Procedura di valutazione della sicurezza dei materiali alimentari </vt:lpstr>
      <vt:lpstr>Matrice delle funzioni di imballaggio</vt:lpstr>
      <vt:lpstr>Funzioni svolte dal packaging in tre ambienti</vt:lpstr>
      <vt:lpstr>Presentazione standard di PowerPoint</vt:lpstr>
      <vt:lpstr>Presentazione standard di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Presentazione standard di PowerPoint</dc:title>
  <dc:creator>Susana Remotti</dc:creator>
  <cp:lastModifiedBy>Luana Montalbano</cp:lastModifiedBy>
  <cp:revision>59</cp:revision>
  <dcterms:created xsi:type="dcterms:W3CDTF">2021-03-03T15:15:32Z</dcterms:created>
  <dcterms:modified xsi:type="dcterms:W3CDTF">2022-10-12T10:18:14Z</dcterms:modified>
</cp:coreProperties>
</file>