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64" r:id="rId11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52" d="100"/>
          <a:sy n="52" d="100"/>
        </p:scale>
        <p:origin x="557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6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78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914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363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777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26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64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8716" y="1975484"/>
            <a:ext cx="5387340" cy="3641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06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7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1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28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3736" y="149352"/>
            <a:ext cx="2278380" cy="711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10800" y="252884"/>
            <a:ext cx="1848611" cy="3644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30172" y="795118"/>
            <a:ext cx="1209867" cy="765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77233" y="6265748"/>
            <a:ext cx="1507398" cy="346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3430" y="1589912"/>
            <a:ext cx="1104513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01/12/2022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77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23" y="117347"/>
              <a:ext cx="7373111" cy="25389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3773" y="4192270"/>
            <a:ext cx="8014970" cy="2280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sz="2400" b="1" spc="-155" dirty="0">
                <a:cs typeface="Arial"/>
              </a:rPr>
              <a:t>Modulo di formazione: </a:t>
            </a:r>
            <a:r>
              <a:rPr lang="it-IT" sz="2400" spc="-155" dirty="0">
                <a:cs typeface="Arial"/>
              </a:rPr>
              <a:t>Nuovi materiali e biomateriali</a:t>
            </a:r>
            <a:r>
              <a:rPr lang="it-IT" sz="2400" b="1" spc="-155" dirty="0">
                <a:cs typeface="Arial"/>
              </a:rPr>
              <a:t>
Lavoro pratico: </a:t>
            </a:r>
            <a:r>
              <a:rPr lang="it-IT" sz="2400" spc="-155" dirty="0">
                <a:cs typeface="Arial"/>
              </a:rPr>
              <a:t>adattare le strategie di bioeconomia nelle imprese in paesi selezionati dell'UE</a:t>
            </a:r>
            <a:r>
              <a:rPr lang="it-IT" sz="2400" b="1" spc="-155" dirty="0">
                <a:cs typeface="Arial"/>
              </a:rPr>
              <a:t>
Presentazione: </a:t>
            </a:r>
            <a:r>
              <a:rPr lang="it-IT" sz="2400" spc="-155" dirty="0">
                <a:cs typeface="Arial"/>
              </a:rPr>
              <a:t>Attuazione settoriale</a:t>
            </a:r>
            <a:r>
              <a:rPr lang="it-IT" sz="2400" b="1" spc="-155" dirty="0">
                <a:cs typeface="Arial"/>
              </a:rPr>
              <a:t>
Autore: </a:t>
            </a:r>
            <a:r>
              <a:rPr lang="it-IT" sz="2400" spc="-155" dirty="0">
                <a:cs typeface="Arial"/>
              </a:rPr>
              <a:t>PhD Anna Sapota
</a:t>
            </a:r>
            <a:endParaRPr sz="2400" dirty="0"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8224" y="6103618"/>
            <a:ext cx="10332720" cy="684530"/>
            <a:chOff x="268224" y="6103618"/>
            <a:chExt cx="10332720" cy="684530"/>
          </a:xfrm>
        </p:grpSpPr>
        <p:sp>
          <p:nvSpPr>
            <p:cNvPr id="7" name="object 7"/>
            <p:cNvSpPr/>
            <p:nvPr/>
          </p:nvSpPr>
          <p:spPr>
            <a:xfrm>
              <a:off x="3048000" y="6324600"/>
              <a:ext cx="7552944" cy="4297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224" y="6103618"/>
              <a:ext cx="2511552" cy="6842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359154"/>
            <a:ext cx="3084830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pc="-235">
                <a:latin typeface="+mn-lt"/>
              </a:rPr>
              <a:t>SOMMARIO
</a:t>
            </a:r>
            <a:endParaRPr spc="-19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1076" y="2184019"/>
            <a:ext cx="4840123" cy="1526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ts val="228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lang="it-IT" sz="2000" spc="-120" dirty="0">
                <a:cs typeface="Arial"/>
              </a:rPr>
              <a:t>Approccio di attuazione delle strategie di bioeconomia</a:t>
            </a:r>
          </a:p>
          <a:p>
            <a:pPr marL="812800" lvl="1" indent="-342900">
              <a:lnSpc>
                <a:spcPts val="228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it-IT" sz="2000" spc="-120" dirty="0">
                <a:cs typeface="Arial"/>
              </a:rPr>
              <a:t>Top-down
Bottom-up</a:t>
            </a:r>
          </a:p>
          <a:p>
            <a:pPr marL="355600" indent="-342900">
              <a:lnSpc>
                <a:spcPts val="228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40665" algn="l"/>
                <a:tab pos="241300" algn="l"/>
              </a:tabLst>
            </a:pPr>
            <a:r>
              <a:rPr lang="it-IT" sz="2000" spc="-120" dirty="0">
                <a:cs typeface="Arial"/>
              </a:rPr>
              <a:t>Settori di attuazione</a:t>
            </a:r>
            <a:endParaRPr sz="2000" dirty="0"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19307" y="0"/>
            <a:ext cx="972819" cy="1935480"/>
          </a:xfrm>
          <a:custGeom>
            <a:avLst/>
            <a:gdLst/>
            <a:ahLst/>
            <a:cxnLst/>
            <a:rect l="l" t="t" r="r" b="b"/>
            <a:pathLst>
              <a:path w="972820" h="1935480">
                <a:moveTo>
                  <a:pt x="972693" y="0"/>
                </a:moveTo>
                <a:lnTo>
                  <a:pt x="381" y="967740"/>
                </a:lnTo>
                <a:lnTo>
                  <a:pt x="177482" y="1144016"/>
                </a:lnTo>
                <a:lnTo>
                  <a:pt x="0" y="1321562"/>
                </a:lnTo>
                <a:lnTo>
                  <a:pt x="348615" y="1670177"/>
                </a:lnTo>
                <a:lnTo>
                  <a:pt x="526986" y="1491881"/>
                </a:lnTo>
                <a:lnTo>
                  <a:pt x="972693" y="1935480"/>
                </a:lnTo>
                <a:lnTo>
                  <a:pt x="972693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0676" y="1377696"/>
            <a:ext cx="4503420" cy="2116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gdLst/>
            <a:ahLst/>
            <a:cxn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5B9BD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5900" y="4117847"/>
            <a:ext cx="6252972" cy="1969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7233" y="6265748"/>
            <a:ext cx="1507398" cy="346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4785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b="1" kern="0" spc="-145" dirty="0">
                <a:solidFill>
                  <a:prstClr val="black"/>
                </a:solidFill>
                <a:ea typeface="+mj-ea"/>
              </a:rPr>
              <a:t>STRATEGIES </a:t>
            </a:r>
            <a:r>
              <a:rPr lang="pl-PL" sz="2800" b="1" kern="0" spc="-245" dirty="0">
                <a:solidFill>
                  <a:prstClr val="black"/>
                </a:solidFill>
                <a:ea typeface="+mj-ea"/>
              </a:rPr>
              <a:t>OF</a:t>
            </a:r>
            <a:r>
              <a:rPr lang="pl-PL" sz="2800" b="1" kern="0" spc="-145" dirty="0">
                <a:solidFill>
                  <a:prstClr val="black"/>
                </a:solidFill>
                <a:ea typeface="+mj-ea"/>
              </a:rPr>
              <a:t> </a:t>
            </a:r>
            <a:r>
              <a:rPr lang="pl-PL" sz="2800" b="1" kern="0" spc="-155" dirty="0">
                <a:solidFill>
                  <a:prstClr val="black"/>
                </a:solidFill>
                <a:ea typeface="+mj-ea"/>
              </a:rPr>
              <a:t>IMPLEMENTATION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35D0646B-ED03-CD50-477B-FE42BBD1E74E}"/>
              </a:ext>
            </a:extLst>
          </p:cNvPr>
          <p:cNvSpPr/>
          <p:nvPr/>
        </p:nvSpPr>
        <p:spPr>
          <a:xfrm>
            <a:off x="2503551" y="2281427"/>
            <a:ext cx="171450" cy="3020695"/>
          </a:xfrm>
          <a:custGeom>
            <a:avLst/>
            <a:gdLst/>
            <a:ahLst/>
            <a:cxnLst/>
            <a:rect l="l" t="t" r="r" b="b"/>
            <a:pathLst>
              <a:path w="171450" h="3020695">
                <a:moveTo>
                  <a:pt x="57150" y="2849118"/>
                </a:moveTo>
                <a:lnTo>
                  <a:pt x="0" y="2849118"/>
                </a:lnTo>
                <a:lnTo>
                  <a:pt x="85725" y="3020568"/>
                </a:lnTo>
                <a:lnTo>
                  <a:pt x="157162" y="2877693"/>
                </a:lnTo>
                <a:lnTo>
                  <a:pt x="57150" y="2877693"/>
                </a:lnTo>
                <a:lnTo>
                  <a:pt x="57150" y="2849118"/>
                </a:lnTo>
                <a:close/>
              </a:path>
              <a:path w="171450" h="3020695">
                <a:moveTo>
                  <a:pt x="114300" y="0"/>
                </a:moveTo>
                <a:lnTo>
                  <a:pt x="57150" y="0"/>
                </a:lnTo>
                <a:lnTo>
                  <a:pt x="57150" y="2877693"/>
                </a:lnTo>
                <a:lnTo>
                  <a:pt x="114300" y="2877693"/>
                </a:lnTo>
                <a:lnTo>
                  <a:pt x="114300" y="0"/>
                </a:lnTo>
                <a:close/>
              </a:path>
              <a:path w="171450" h="3020695">
                <a:moveTo>
                  <a:pt x="171450" y="2849118"/>
                </a:moveTo>
                <a:lnTo>
                  <a:pt x="114300" y="2849118"/>
                </a:lnTo>
                <a:lnTo>
                  <a:pt x="114300" y="2877693"/>
                </a:lnTo>
                <a:lnTo>
                  <a:pt x="157162" y="2877693"/>
                </a:lnTo>
                <a:lnTo>
                  <a:pt x="171450" y="284911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7EDF732-6C9A-FFE6-DC97-D7B64EEBDE86}"/>
              </a:ext>
            </a:extLst>
          </p:cNvPr>
          <p:cNvSpPr txBox="1"/>
          <p:nvPr/>
        </p:nvSpPr>
        <p:spPr>
          <a:xfrm>
            <a:off x="1517905" y="3054652"/>
            <a:ext cx="726352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pc="-275" dirty="0">
                <a:cs typeface="Arial"/>
              </a:rPr>
              <a:t>IN  ALTO
</a:t>
            </a:r>
            <a:endParaRPr lang="it-IT" sz="180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9FB0349-E529-CFD8-1064-DF79CAB19A0D}"/>
              </a:ext>
            </a:extLst>
          </p:cNvPr>
          <p:cNvSpPr txBox="1"/>
          <p:nvPr/>
        </p:nvSpPr>
        <p:spPr>
          <a:xfrm>
            <a:off x="1844039" y="3333115"/>
            <a:ext cx="7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Arial"/>
              </a:rPr>
              <a:t>-</a:t>
            </a:r>
            <a:endParaRPr sz="1800"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94B8D88-5DCC-6F2C-17E5-45B9BC4ECFD7}"/>
              </a:ext>
            </a:extLst>
          </p:cNvPr>
          <p:cNvSpPr txBox="1"/>
          <p:nvPr/>
        </p:nvSpPr>
        <p:spPr>
          <a:xfrm>
            <a:off x="1676400" y="3607434"/>
            <a:ext cx="60325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pc="-235" dirty="0">
                <a:cs typeface="Arial"/>
              </a:rPr>
              <a:t>GIÙ
</a:t>
            </a:r>
            <a:endParaRPr lang="it-IT" sz="1800" dirty="0"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09B35F3-96AF-8BB9-50D6-5A363A174813}"/>
              </a:ext>
            </a:extLst>
          </p:cNvPr>
          <p:cNvSpPr/>
          <p:nvPr/>
        </p:nvSpPr>
        <p:spPr>
          <a:xfrm>
            <a:off x="7218806" y="2281427"/>
            <a:ext cx="171450" cy="3020695"/>
          </a:xfrm>
          <a:custGeom>
            <a:avLst/>
            <a:gdLst/>
            <a:ahLst/>
            <a:cxnLst/>
            <a:rect l="l" t="t" r="r" b="b"/>
            <a:pathLst>
              <a:path w="171450" h="3020695">
                <a:moveTo>
                  <a:pt x="114300" y="142875"/>
                </a:moveTo>
                <a:lnTo>
                  <a:pt x="57150" y="142875"/>
                </a:lnTo>
                <a:lnTo>
                  <a:pt x="57150" y="3020568"/>
                </a:lnTo>
                <a:lnTo>
                  <a:pt x="114300" y="3020568"/>
                </a:lnTo>
                <a:lnTo>
                  <a:pt x="114300" y="142875"/>
                </a:lnTo>
                <a:close/>
              </a:path>
              <a:path w="171450" h="3020695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3020695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79C5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11E73416-D965-533F-D329-F3C7748A08CB}"/>
              </a:ext>
            </a:extLst>
          </p:cNvPr>
          <p:cNvSpPr txBox="1"/>
          <p:nvPr/>
        </p:nvSpPr>
        <p:spPr>
          <a:xfrm>
            <a:off x="6147815" y="3133471"/>
            <a:ext cx="79629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pc="-210" dirty="0">
                <a:cs typeface="Arial"/>
              </a:rPr>
              <a:t>FONDO
</a:t>
            </a:r>
            <a:endParaRPr lang="it-IT" sz="1800" dirty="0">
              <a:cs typeface="Arial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8257CB4-DECA-40DE-1087-04909A0693E5}"/>
              </a:ext>
            </a:extLst>
          </p:cNvPr>
          <p:cNvSpPr txBox="1"/>
          <p:nvPr/>
        </p:nvSpPr>
        <p:spPr>
          <a:xfrm>
            <a:off x="6507480" y="3407486"/>
            <a:ext cx="76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cs typeface="Arial"/>
              </a:rPr>
              <a:t>-</a:t>
            </a:r>
            <a:endParaRPr sz="1800">
              <a:cs typeface="Arial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4164DC64-B5B1-7443-37BA-6046C9D58EB7}"/>
              </a:ext>
            </a:extLst>
          </p:cNvPr>
          <p:cNvSpPr txBox="1"/>
          <p:nvPr/>
        </p:nvSpPr>
        <p:spPr>
          <a:xfrm>
            <a:off x="6412991" y="3682365"/>
            <a:ext cx="26543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it-IT" spc="-210" dirty="0">
                <a:cs typeface="Arial"/>
              </a:rPr>
              <a:t>SU
</a:t>
            </a:r>
            <a:endParaRPr lang="it-IT" sz="1800" dirty="0">
              <a:cs typeface="Arial"/>
            </a:endParaRPr>
          </a:p>
        </p:txBody>
      </p: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3A196109-744C-94AD-6039-4B0FD4D7F811}"/>
              </a:ext>
            </a:extLst>
          </p:cNvPr>
          <p:cNvGrpSpPr/>
          <p:nvPr/>
        </p:nvGrpSpPr>
        <p:grpSpPr>
          <a:xfrm>
            <a:off x="2983738" y="2634742"/>
            <a:ext cx="1963420" cy="2169160"/>
            <a:chOff x="2983738" y="2634742"/>
            <a:chExt cx="1963420" cy="2169160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09C227E7-2973-D15C-CA92-3EE4F934CE82}"/>
                </a:ext>
              </a:extLst>
            </p:cNvPr>
            <p:cNvSpPr/>
            <p:nvPr/>
          </p:nvSpPr>
          <p:spPr>
            <a:xfrm>
              <a:off x="2990088" y="2641092"/>
              <a:ext cx="1950720" cy="2156460"/>
            </a:xfrm>
            <a:custGeom>
              <a:avLst/>
              <a:gdLst/>
              <a:ahLst/>
              <a:cxnLst/>
              <a:rect l="l" t="t" r="r" b="b"/>
              <a:pathLst>
                <a:path w="1950720" h="2156460">
                  <a:moveTo>
                    <a:pt x="1625600" y="0"/>
                  </a:moveTo>
                  <a:lnTo>
                    <a:pt x="325120" y="0"/>
                  </a:lnTo>
                  <a:lnTo>
                    <a:pt x="277071" y="3524"/>
                  </a:lnTo>
                  <a:lnTo>
                    <a:pt x="231214" y="13763"/>
                  </a:lnTo>
                  <a:lnTo>
                    <a:pt x="188049" y="30214"/>
                  </a:lnTo>
                  <a:lnTo>
                    <a:pt x="148080" y="52373"/>
                  </a:lnTo>
                  <a:lnTo>
                    <a:pt x="111809" y="79739"/>
                  </a:lnTo>
                  <a:lnTo>
                    <a:pt x="79739" y="111809"/>
                  </a:lnTo>
                  <a:lnTo>
                    <a:pt x="52373" y="148080"/>
                  </a:lnTo>
                  <a:lnTo>
                    <a:pt x="30214" y="188049"/>
                  </a:lnTo>
                  <a:lnTo>
                    <a:pt x="13763" y="231214"/>
                  </a:lnTo>
                  <a:lnTo>
                    <a:pt x="3524" y="277071"/>
                  </a:lnTo>
                  <a:lnTo>
                    <a:pt x="0" y="325120"/>
                  </a:lnTo>
                  <a:lnTo>
                    <a:pt x="0" y="1831340"/>
                  </a:lnTo>
                  <a:lnTo>
                    <a:pt x="3524" y="1879388"/>
                  </a:lnTo>
                  <a:lnTo>
                    <a:pt x="13763" y="1925245"/>
                  </a:lnTo>
                  <a:lnTo>
                    <a:pt x="30214" y="1968410"/>
                  </a:lnTo>
                  <a:lnTo>
                    <a:pt x="52373" y="2008379"/>
                  </a:lnTo>
                  <a:lnTo>
                    <a:pt x="79739" y="2044650"/>
                  </a:lnTo>
                  <a:lnTo>
                    <a:pt x="111809" y="2076720"/>
                  </a:lnTo>
                  <a:lnTo>
                    <a:pt x="148080" y="2104086"/>
                  </a:lnTo>
                  <a:lnTo>
                    <a:pt x="188049" y="2126245"/>
                  </a:lnTo>
                  <a:lnTo>
                    <a:pt x="231214" y="2142696"/>
                  </a:lnTo>
                  <a:lnTo>
                    <a:pt x="277071" y="2152935"/>
                  </a:lnTo>
                  <a:lnTo>
                    <a:pt x="325120" y="2156460"/>
                  </a:lnTo>
                  <a:lnTo>
                    <a:pt x="1625600" y="2156460"/>
                  </a:lnTo>
                  <a:lnTo>
                    <a:pt x="1673648" y="2152935"/>
                  </a:lnTo>
                  <a:lnTo>
                    <a:pt x="1719505" y="2142696"/>
                  </a:lnTo>
                  <a:lnTo>
                    <a:pt x="1762670" y="2126245"/>
                  </a:lnTo>
                  <a:lnTo>
                    <a:pt x="1802639" y="2104086"/>
                  </a:lnTo>
                  <a:lnTo>
                    <a:pt x="1838910" y="2076720"/>
                  </a:lnTo>
                  <a:lnTo>
                    <a:pt x="1870980" y="2044650"/>
                  </a:lnTo>
                  <a:lnTo>
                    <a:pt x="1898346" y="2008379"/>
                  </a:lnTo>
                  <a:lnTo>
                    <a:pt x="1920505" y="1968410"/>
                  </a:lnTo>
                  <a:lnTo>
                    <a:pt x="1936956" y="1925245"/>
                  </a:lnTo>
                  <a:lnTo>
                    <a:pt x="1947195" y="1879388"/>
                  </a:lnTo>
                  <a:lnTo>
                    <a:pt x="1950720" y="1831340"/>
                  </a:lnTo>
                  <a:lnTo>
                    <a:pt x="1950720" y="325120"/>
                  </a:lnTo>
                  <a:lnTo>
                    <a:pt x="1947195" y="277071"/>
                  </a:lnTo>
                  <a:lnTo>
                    <a:pt x="1936956" y="231214"/>
                  </a:lnTo>
                  <a:lnTo>
                    <a:pt x="1920505" y="188049"/>
                  </a:lnTo>
                  <a:lnTo>
                    <a:pt x="1898346" y="148080"/>
                  </a:lnTo>
                  <a:lnTo>
                    <a:pt x="1870980" y="111809"/>
                  </a:lnTo>
                  <a:lnTo>
                    <a:pt x="1838910" y="79739"/>
                  </a:lnTo>
                  <a:lnTo>
                    <a:pt x="1802639" y="52373"/>
                  </a:lnTo>
                  <a:lnTo>
                    <a:pt x="1762670" y="30214"/>
                  </a:lnTo>
                  <a:lnTo>
                    <a:pt x="1719505" y="13763"/>
                  </a:lnTo>
                  <a:lnTo>
                    <a:pt x="1673648" y="352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BBA6B112-D013-CFF1-3FA7-B29DDB95660B}"/>
                </a:ext>
              </a:extLst>
            </p:cNvPr>
            <p:cNvSpPr/>
            <p:nvPr/>
          </p:nvSpPr>
          <p:spPr>
            <a:xfrm>
              <a:off x="2990088" y="2641092"/>
              <a:ext cx="1950720" cy="2156460"/>
            </a:xfrm>
            <a:custGeom>
              <a:avLst/>
              <a:gdLst/>
              <a:ahLst/>
              <a:cxnLst/>
              <a:rect l="l" t="t" r="r" b="b"/>
              <a:pathLst>
                <a:path w="1950720" h="2156460">
                  <a:moveTo>
                    <a:pt x="0" y="325120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20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20"/>
                  </a:lnTo>
                  <a:lnTo>
                    <a:pt x="1950720" y="1831340"/>
                  </a:lnTo>
                  <a:lnTo>
                    <a:pt x="1947195" y="1879388"/>
                  </a:lnTo>
                  <a:lnTo>
                    <a:pt x="1936956" y="1925245"/>
                  </a:lnTo>
                  <a:lnTo>
                    <a:pt x="1920505" y="1968410"/>
                  </a:lnTo>
                  <a:lnTo>
                    <a:pt x="1898346" y="2008379"/>
                  </a:lnTo>
                  <a:lnTo>
                    <a:pt x="1870980" y="2044650"/>
                  </a:lnTo>
                  <a:lnTo>
                    <a:pt x="1838910" y="2076720"/>
                  </a:lnTo>
                  <a:lnTo>
                    <a:pt x="1802639" y="2104086"/>
                  </a:lnTo>
                  <a:lnTo>
                    <a:pt x="1762670" y="2126245"/>
                  </a:lnTo>
                  <a:lnTo>
                    <a:pt x="1719505" y="2142696"/>
                  </a:lnTo>
                  <a:lnTo>
                    <a:pt x="1673648" y="2152935"/>
                  </a:lnTo>
                  <a:lnTo>
                    <a:pt x="1625600" y="2156460"/>
                  </a:lnTo>
                  <a:lnTo>
                    <a:pt x="325120" y="2156460"/>
                  </a:lnTo>
                  <a:lnTo>
                    <a:pt x="277071" y="2152935"/>
                  </a:lnTo>
                  <a:lnTo>
                    <a:pt x="231214" y="2142696"/>
                  </a:lnTo>
                  <a:lnTo>
                    <a:pt x="188049" y="2126245"/>
                  </a:lnTo>
                  <a:lnTo>
                    <a:pt x="148080" y="2104086"/>
                  </a:lnTo>
                  <a:lnTo>
                    <a:pt x="111809" y="2076720"/>
                  </a:lnTo>
                  <a:lnTo>
                    <a:pt x="79739" y="2044650"/>
                  </a:lnTo>
                  <a:lnTo>
                    <a:pt x="52373" y="2008379"/>
                  </a:lnTo>
                  <a:lnTo>
                    <a:pt x="30214" y="1968410"/>
                  </a:lnTo>
                  <a:lnTo>
                    <a:pt x="13763" y="1925245"/>
                  </a:lnTo>
                  <a:lnTo>
                    <a:pt x="3524" y="1879388"/>
                  </a:lnTo>
                  <a:lnTo>
                    <a:pt x="0" y="1831340"/>
                  </a:lnTo>
                  <a:lnTo>
                    <a:pt x="0" y="3251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4">
            <a:extLst>
              <a:ext uri="{FF2B5EF4-FFF2-40B4-BE49-F238E27FC236}">
                <a16:creationId xmlns:a16="http://schemas.microsoft.com/office/drawing/2014/main" id="{92BAA3A9-7F1D-9D09-4768-80C40A66B6AA}"/>
              </a:ext>
            </a:extLst>
          </p:cNvPr>
          <p:cNvSpPr txBox="1"/>
          <p:nvPr/>
        </p:nvSpPr>
        <p:spPr>
          <a:xfrm>
            <a:off x="3406902" y="3152647"/>
            <a:ext cx="111633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it-IT" spc="-125" dirty="0">
                <a:solidFill>
                  <a:srgbClr val="FFFFFF"/>
                </a:solidFill>
                <a:cs typeface="Arial"/>
              </a:rPr>
              <a:t>Finlandia Germania Paesi Bassi Norvegia
</a:t>
            </a:r>
            <a:endParaRPr sz="1800" dirty="0">
              <a:cs typeface="Arial"/>
            </a:endParaRPr>
          </a:p>
        </p:txBody>
      </p:sp>
      <p:grpSp>
        <p:nvGrpSpPr>
          <p:cNvPr id="20" name="object 15">
            <a:extLst>
              <a:ext uri="{FF2B5EF4-FFF2-40B4-BE49-F238E27FC236}">
                <a16:creationId xmlns:a16="http://schemas.microsoft.com/office/drawing/2014/main" id="{5ED33D17-540D-D266-4FB2-6B0A80C78901}"/>
              </a:ext>
            </a:extLst>
          </p:cNvPr>
          <p:cNvGrpSpPr/>
          <p:nvPr/>
        </p:nvGrpSpPr>
        <p:grpSpPr>
          <a:xfrm>
            <a:off x="7645654" y="2706370"/>
            <a:ext cx="1963420" cy="2171065"/>
            <a:chOff x="7645654" y="2706370"/>
            <a:chExt cx="1963420" cy="2171065"/>
          </a:xfrm>
        </p:grpSpPr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06AD0CBF-7033-15A6-10FA-2612615A35BC}"/>
                </a:ext>
              </a:extLst>
            </p:cNvPr>
            <p:cNvSpPr/>
            <p:nvPr/>
          </p:nvSpPr>
          <p:spPr>
            <a:xfrm>
              <a:off x="7652004" y="2712720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1625600" y="0"/>
                  </a:moveTo>
                  <a:lnTo>
                    <a:pt x="325120" y="0"/>
                  </a:lnTo>
                  <a:lnTo>
                    <a:pt x="277071" y="3524"/>
                  </a:lnTo>
                  <a:lnTo>
                    <a:pt x="231214" y="13763"/>
                  </a:lnTo>
                  <a:lnTo>
                    <a:pt x="188049" y="30214"/>
                  </a:lnTo>
                  <a:lnTo>
                    <a:pt x="148080" y="52373"/>
                  </a:lnTo>
                  <a:lnTo>
                    <a:pt x="111809" y="79739"/>
                  </a:lnTo>
                  <a:lnTo>
                    <a:pt x="79739" y="111809"/>
                  </a:lnTo>
                  <a:lnTo>
                    <a:pt x="52373" y="148080"/>
                  </a:lnTo>
                  <a:lnTo>
                    <a:pt x="30214" y="188049"/>
                  </a:lnTo>
                  <a:lnTo>
                    <a:pt x="13763" y="231214"/>
                  </a:lnTo>
                  <a:lnTo>
                    <a:pt x="3524" y="277071"/>
                  </a:lnTo>
                  <a:lnTo>
                    <a:pt x="0" y="325119"/>
                  </a:lnTo>
                  <a:lnTo>
                    <a:pt x="0" y="1832863"/>
                  </a:lnTo>
                  <a:lnTo>
                    <a:pt x="3524" y="1880912"/>
                  </a:lnTo>
                  <a:lnTo>
                    <a:pt x="13763" y="1926769"/>
                  </a:lnTo>
                  <a:lnTo>
                    <a:pt x="30214" y="1969934"/>
                  </a:lnTo>
                  <a:lnTo>
                    <a:pt x="52373" y="2009903"/>
                  </a:lnTo>
                  <a:lnTo>
                    <a:pt x="79739" y="2046174"/>
                  </a:lnTo>
                  <a:lnTo>
                    <a:pt x="111809" y="2078244"/>
                  </a:lnTo>
                  <a:lnTo>
                    <a:pt x="148080" y="2105610"/>
                  </a:lnTo>
                  <a:lnTo>
                    <a:pt x="188049" y="2127769"/>
                  </a:lnTo>
                  <a:lnTo>
                    <a:pt x="231214" y="2144220"/>
                  </a:lnTo>
                  <a:lnTo>
                    <a:pt x="277071" y="2154459"/>
                  </a:lnTo>
                  <a:lnTo>
                    <a:pt x="325120" y="2157984"/>
                  </a:lnTo>
                  <a:lnTo>
                    <a:pt x="1625600" y="2157984"/>
                  </a:lnTo>
                  <a:lnTo>
                    <a:pt x="1673648" y="2154459"/>
                  </a:lnTo>
                  <a:lnTo>
                    <a:pt x="1719505" y="2144220"/>
                  </a:lnTo>
                  <a:lnTo>
                    <a:pt x="1762670" y="2127769"/>
                  </a:lnTo>
                  <a:lnTo>
                    <a:pt x="1802639" y="2105610"/>
                  </a:lnTo>
                  <a:lnTo>
                    <a:pt x="1838910" y="2078244"/>
                  </a:lnTo>
                  <a:lnTo>
                    <a:pt x="1870980" y="2046174"/>
                  </a:lnTo>
                  <a:lnTo>
                    <a:pt x="1898346" y="2009903"/>
                  </a:lnTo>
                  <a:lnTo>
                    <a:pt x="1920505" y="1969934"/>
                  </a:lnTo>
                  <a:lnTo>
                    <a:pt x="1936956" y="1926769"/>
                  </a:lnTo>
                  <a:lnTo>
                    <a:pt x="1947195" y="1880912"/>
                  </a:lnTo>
                  <a:lnTo>
                    <a:pt x="1950720" y="1832863"/>
                  </a:lnTo>
                  <a:lnTo>
                    <a:pt x="1950720" y="325119"/>
                  </a:lnTo>
                  <a:lnTo>
                    <a:pt x="1947195" y="277071"/>
                  </a:lnTo>
                  <a:lnTo>
                    <a:pt x="1936956" y="231214"/>
                  </a:lnTo>
                  <a:lnTo>
                    <a:pt x="1920505" y="188049"/>
                  </a:lnTo>
                  <a:lnTo>
                    <a:pt x="1898346" y="148080"/>
                  </a:lnTo>
                  <a:lnTo>
                    <a:pt x="1870980" y="111809"/>
                  </a:lnTo>
                  <a:lnTo>
                    <a:pt x="1838910" y="79739"/>
                  </a:lnTo>
                  <a:lnTo>
                    <a:pt x="1802639" y="52373"/>
                  </a:lnTo>
                  <a:lnTo>
                    <a:pt x="1762670" y="30214"/>
                  </a:lnTo>
                  <a:lnTo>
                    <a:pt x="1719505" y="13763"/>
                  </a:lnTo>
                  <a:lnTo>
                    <a:pt x="1673648" y="352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79C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DA83759D-7443-39B3-BA73-0BF53B65B29F}"/>
                </a:ext>
              </a:extLst>
            </p:cNvPr>
            <p:cNvSpPr/>
            <p:nvPr/>
          </p:nvSpPr>
          <p:spPr>
            <a:xfrm>
              <a:off x="7652004" y="2712720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0" y="325119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20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19"/>
                  </a:lnTo>
                  <a:lnTo>
                    <a:pt x="1950720" y="1832863"/>
                  </a:lnTo>
                  <a:lnTo>
                    <a:pt x="1947195" y="1880912"/>
                  </a:lnTo>
                  <a:lnTo>
                    <a:pt x="1936956" y="1926769"/>
                  </a:lnTo>
                  <a:lnTo>
                    <a:pt x="1920505" y="1969934"/>
                  </a:lnTo>
                  <a:lnTo>
                    <a:pt x="1898346" y="2009903"/>
                  </a:lnTo>
                  <a:lnTo>
                    <a:pt x="1870980" y="2046174"/>
                  </a:lnTo>
                  <a:lnTo>
                    <a:pt x="1838910" y="2078244"/>
                  </a:lnTo>
                  <a:lnTo>
                    <a:pt x="1802639" y="2105610"/>
                  </a:lnTo>
                  <a:lnTo>
                    <a:pt x="1762670" y="2127769"/>
                  </a:lnTo>
                  <a:lnTo>
                    <a:pt x="1719505" y="2144220"/>
                  </a:lnTo>
                  <a:lnTo>
                    <a:pt x="1673648" y="2154459"/>
                  </a:lnTo>
                  <a:lnTo>
                    <a:pt x="1625600" y="2157984"/>
                  </a:lnTo>
                  <a:lnTo>
                    <a:pt x="325120" y="2157984"/>
                  </a:lnTo>
                  <a:lnTo>
                    <a:pt x="277071" y="2154459"/>
                  </a:lnTo>
                  <a:lnTo>
                    <a:pt x="231214" y="2144220"/>
                  </a:lnTo>
                  <a:lnTo>
                    <a:pt x="188049" y="2127769"/>
                  </a:lnTo>
                  <a:lnTo>
                    <a:pt x="148080" y="2105610"/>
                  </a:lnTo>
                  <a:lnTo>
                    <a:pt x="111809" y="2078244"/>
                  </a:lnTo>
                  <a:lnTo>
                    <a:pt x="79739" y="2046174"/>
                  </a:lnTo>
                  <a:lnTo>
                    <a:pt x="52373" y="2009903"/>
                  </a:lnTo>
                  <a:lnTo>
                    <a:pt x="30214" y="1969934"/>
                  </a:lnTo>
                  <a:lnTo>
                    <a:pt x="13763" y="1926769"/>
                  </a:lnTo>
                  <a:lnTo>
                    <a:pt x="3524" y="1880912"/>
                  </a:lnTo>
                  <a:lnTo>
                    <a:pt x="0" y="1832863"/>
                  </a:lnTo>
                  <a:lnTo>
                    <a:pt x="0" y="325119"/>
                  </a:lnTo>
                  <a:close/>
                </a:path>
              </a:pathLst>
            </a:custGeom>
            <a:ln w="12700">
              <a:solidFill>
                <a:srgbClr val="79C5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4DC0711-E1F1-9A7A-8F97-07EB73246671}"/>
              </a:ext>
            </a:extLst>
          </p:cNvPr>
          <p:cNvSpPr txBox="1"/>
          <p:nvPr/>
        </p:nvSpPr>
        <p:spPr>
          <a:xfrm>
            <a:off x="8248650" y="3361690"/>
            <a:ext cx="76073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it-IT" spc="-85">
                <a:solidFill>
                  <a:srgbClr val="FFFFFF"/>
                </a:solidFill>
                <a:cs typeface="Arial"/>
              </a:rPr>
              <a:t>Italia Belgio Francia
</a:t>
            </a:r>
            <a:endParaRPr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3810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b="1" kern="0" spc="-145" dirty="0">
                <a:solidFill>
                  <a:prstClr val="black"/>
                </a:solidFill>
                <a:ea typeface="+mj-ea"/>
              </a:rPr>
              <a:t>STRATEGIE DI ATTUAZIONE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F0B6E106-1C2F-666E-9BA9-5CD75547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4E3D4C3-2AB5-77B1-D171-1070EC49053C}"/>
              </a:ext>
            </a:extLst>
          </p:cNvPr>
          <p:cNvSpPr txBox="1">
            <a:spLocks/>
          </p:cNvSpPr>
          <p:nvPr/>
        </p:nvSpPr>
        <p:spPr>
          <a:xfrm>
            <a:off x="648716" y="1975484"/>
            <a:ext cx="538734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1" i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lvl="0">
              <a:spcBef>
                <a:spcPts val="100"/>
              </a:spcBef>
              <a:defRPr/>
            </a:pPr>
            <a:r>
              <a:rPr lang="it-IT" kern="0" spc="-145" dirty="0">
                <a:solidFill>
                  <a:sysClr val="windowText" lastClr="000000"/>
                </a:solidFill>
                <a:latin typeface="+mn-lt"/>
              </a:rPr>
              <a:t>Norvegia</a:t>
            </a:r>
          </a:p>
          <a:p>
            <a:pPr marL="298450" lvl="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it-IT" b="0" kern="0" spc="-145" dirty="0">
                <a:solidFill>
                  <a:sysClr val="windowText" lastClr="000000"/>
                </a:solidFill>
                <a:latin typeface="+mn-lt"/>
              </a:rPr>
              <a:t>Strategia nazionale per la bioeconomia
Strategia per la silvicoltura e l'industria del legno
Strategia biotecnologica</a:t>
            </a:r>
            <a:endParaRPr kumimoji="0" lang="pl-PL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15924BC0-6693-FFFD-0377-FB3F4FA71167}"/>
              </a:ext>
            </a:extLst>
          </p:cNvPr>
          <p:cNvSpPr txBox="1"/>
          <p:nvPr/>
        </p:nvSpPr>
        <p:spPr>
          <a:xfrm>
            <a:off x="6443598" y="2560065"/>
            <a:ext cx="4404995" cy="2569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it-IT" spc="-110" dirty="0">
                <a:cs typeface="Arial"/>
              </a:rPr>
              <a:t>Strategia nazionale per la bioeconomia
Strategie regionali (terrestri) per la bioeconomia
Strategia forestale 2020
Strategia nazionale sulla diversità biologica
Programma tedesco per l'efficienza delle risorse II – Programma per l'uso sostenibile e la conservazione delle risorse naturali
Piano d'azione per il clima 2050 – Principi e obiettivi della politica climatica del governo tedesco</a:t>
            </a:r>
            <a:endParaRPr sz="1800" dirty="0">
              <a:cs typeface="Arial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6F67F8D6-38C0-9B6E-E769-4092666BC586}"/>
              </a:ext>
            </a:extLst>
          </p:cNvPr>
          <p:cNvSpPr txBox="1"/>
          <p:nvPr/>
        </p:nvSpPr>
        <p:spPr>
          <a:xfrm>
            <a:off x="6443598" y="2227007"/>
            <a:ext cx="10240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130" dirty="0">
                <a:cs typeface="Trebuchet MS"/>
              </a:rPr>
              <a:t>Germania</a:t>
            </a:r>
            <a:endParaRPr sz="1800" dirty="0">
              <a:cs typeface="Trebuchet M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C413577-767D-0D2D-8B87-7073D32DB1BF}"/>
              </a:ext>
            </a:extLst>
          </p:cNvPr>
          <p:cNvSpPr txBox="1">
            <a:spLocks/>
          </p:cNvSpPr>
          <p:nvPr/>
        </p:nvSpPr>
        <p:spPr>
          <a:xfrm>
            <a:off x="1243465" y="3561523"/>
            <a:ext cx="5200133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800" b="1" i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50"/>
              </a:spcBef>
              <a:defRPr/>
            </a:pPr>
            <a:r>
              <a:rPr lang="it-IT" sz="1850" kern="0" dirty="0">
                <a:solidFill>
                  <a:sysClr val="windowText" lastClr="000000"/>
                </a:solidFill>
                <a:latin typeface="+mn-lt"/>
                <a:cs typeface="Arial"/>
              </a:rPr>
              <a:t>Paesi Bassi</a:t>
            </a:r>
          </a:p>
          <a:p>
            <a:pPr lvl="0">
              <a:spcBef>
                <a:spcPts val="50"/>
              </a:spcBef>
              <a:buFont typeface="Arial"/>
              <a:buChar char="•"/>
              <a:defRPr/>
            </a:pPr>
            <a:r>
              <a:rPr lang="it-IT" sz="1850" b="0" kern="0" dirty="0">
                <a:solidFill>
                  <a:sysClr val="windowText" lastClr="000000"/>
                </a:solidFill>
                <a:latin typeface="+mn-lt"/>
                <a:cs typeface="Arial"/>
              </a:rPr>
              <a:t>Strategia nazionale per la bioeconomia
Visione della biomassa 2030
Agenda per la politica alimentare
Nota principale </a:t>
            </a:r>
            <a:r>
              <a:rPr lang="it-IT" sz="1850" b="0" kern="0" dirty="0" err="1">
                <a:solidFill>
                  <a:sysClr val="windowText" lastClr="000000"/>
                </a:solidFill>
                <a:latin typeface="+mn-lt"/>
                <a:cs typeface="Arial"/>
              </a:rPr>
              <a:t>Biobased</a:t>
            </a:r>
            <a:r>
              <a:rPr lang="it-IT" sz="1850" b="0" kern="0" dirty="0">
                <a:solidFill>
                  <a:sysClr val="windowText" lastClr="000000"/>
                </a:solidFill>
                <a:latin typeface="+mn-lt"/>
                <a:cs typeface="Arial"/>
              </a:rPr>
              <a:t> Economy
Green </a:t>
            </a:r>
            <a:r>
              <a:rPr lang="it-IT" sz="1850" b="0" kern="0" dirty="0" err="1">
                <a:solidFill>
                  <a:sysClr val="windowText" lastClr="000000"/>
                </a:solidFill>
                <a:latin typeface="+mn-lt"/>
                <a:cs typeface="Arial"/>
              </a:rPr>
              <a:t>Growth</a:t>
            </a:r>
            <a:r>
              <a:rPr lang="it-IT" sz="1850" b="0" kern="0" dirty="0">
                <a:solidFill>
                  <a:sysClr val="windowText" lastClr="000000"/>
                </a:solidFill>
                <a:latin typeface="+mn-lt"/>
                <a:cs typeface="Arial"/>
              </a:rPr>
              <a:t>: per un'economia forte e sostenibile
Agenda nazionale di ricerca </a:t>
            </a:r>
            <a:r>
              <a:rPr lang="it-IT" sz="1850" b="0" kern="0" dirty="0" err="1">
                <a:solidFill>
                  <a:sysClr val="windowText" lastClr="000000"/>
                </a:solidFill>
                <a:latin typeface="+mn-lt"/>
                <a:cs typeface="Arial"/>
              </a:rPr>
              <a:t>biobased</a:t>
            </a:r>
            <a:r>
              <a:rPr lang="it-IT" sz="1850" b="0" kern="0" dirty="0">
                <a:solidFill>
                  <a:sysClr val="windowText" lastClr="000000"/>
                </a:solidFill>
                <a:latin typeface="+mn-lt"/>
                <a:cs typeface="Arial"/>
              </a:rPr>
              <a:t> 2015-2027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87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5007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b="1" kern="0" spc="-145" dirty="0">
                <a:solidFill>
                  <a:prstClr val="black"/>
                </a:solidFill>
                <a:ea typeface="+mj-ea"/>
              </a:rPr>
              <a:t>BOTTOM-UP APPROACH EXAMPLES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F0B6E106-1C2F-666E-9BA9-5CD75547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774CD501-597E-2E3F-D08F-BB916DB7CE71}"/>
              </a:ext>
            </a:extLst>
          </p:cNvPr>
          <p:cNvSpPr txBox="1"/>
          <p:nvPr/>
        </p:nvSpPr>
        <p:spPr>
          <a:xfrm>
            <a:off x="648716" y="1975484"/>
            <a:ext cx="4478655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105" dirty="0">
                <a:cs typeface="Trebuchet MS"/>
              </a:rPr>
              <a:t>Italia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05" dirty="0">
                <a:cs typeface="Trebuchet MS"/>
              </a:rPr>
              <a:t>Strategia nazionale per la bioeconomia
Piano d'azione comprendente progetti pronti e replicabili che dovrebbero essere attuati sulla base di partenariati pubblico-privato</a:t>
            </a:r>
            <a:endParaRPr sz="1800" dirty="0"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BDAF188-46F3-2ACC-E378-33325115897B}"/>
              </a:ext>
            </a:extLst>
          </p:cNvPr>
          <p:cNvSpPr txBox="1"/>
          <p:nvPr/>
        </p:nvSpPr>
        <p:spPr>
          <a:xfrm>
            <a:off x="6443598" y="2285746"/>
            <a:ext cx="3903979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100" dirty="0">
                <a:cs typeface="Trebuchet MS"/>
              </a:rPr>
              <a:t>Belgio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00" dirty="0">
                <a:cs typeface="Trebuchet MS"/>
              </a:rPr>
              <a:t>Strategie regionali in materia di bioeconomia
Documenti istituzionali sulla bioeconomia</a:t>
            </a:r>
            <a:endParaRPr sz="180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975A9C-00C7-13D5-7482-26147340FCC4}"/>
              </a:ext>
            </a:extLst>
          </p:cNvPr>
          <p:cNvSpPr txBox="1"/>
          <p:nvPr/>
        </p:nvSpPr>
        <p:spPr>
          <a:xfrm>
            <a:off x="4232275" y="3932301"/>
            <a:ext cx="351536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spc="-140" dirty="0">
                <a:cs typeface="Trebuchet MS"/>
              </a:rPr>
              <a:t>Francia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40" dirty="0">
                <a:cs typeface="Trebuchet MS"/>
              </a:rPr>
              <a:t>Strategia nazionale per la bioeconomia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40" dirty="0">
                <a:cs typeface="Trebuchet MS"/>
              </a:rPr>
              <a:t>Piano d'azione con pilastro incentrato sull'equilibrio tra domanda e offerta</a:t>
            </a:r>
            <a:endParaRPr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9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3813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2800" spc="-155" dirty="0"/>
              <a:t>IMPLEMENTATION </a:t>
            </a:r>
            <a:r>
              <a:rPr lang="pl-PL" sz="2800" spc="-140" dirty="0"/>
              <a:t>SECTORS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F0B6E106-1C2F-666E-9BA9-5CD75547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4FA04B83-B9F6-81B1-8472-25761CBB8804}"/>
              </a:ext>
            </a:extLst>
          </p:cNvPr>
          <p:cNvGrpSpPr/>
          <p:nvPr/>
        </p:nvGrpSpPr>
        <p:grpSpPr>
          <a:xfrm>
            <a:off x="496569" y="2575305"/>
            <a:ext cx="1962150" cy="2171065"/>
            <a:chOff x="496569" y="2575305"/>
            <a:chExt cx="1962150" cy="2171065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C94CABE-CDFF-529D-852D-985E8427B156}"/>
                </a:ext>
              </a:extLst>
            </p:cNvPr>
            <p:cNvSpPr/>
            <p:nvPr/>
          </p:nvSpPr>
          <p:spPr>
            <a:xfrm>
              <a:off x="502919" y="258165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1624330" y="0"/>
                  </a:moveTo>
                  <a:lnTo>
                    <a:pt x="324878" y="0"/>
                  </a:lnTo>
                  <a:lnTo>
                    <a:pt x="276870" y="3521"/>
                  </a:lnTo>
                  <a:lnTo>
                    <a:pt x="231049" y="13751"/>
                  </a:lnTo>
                  <a:lnTo>
                    <a:pt x="187918" y="30188"/>
                  </a:lnTo>
                  <a:lnTo>
                    <a:pt x="147978" y="52329"/>
                  </a:lnTo>
                  <a:lnTo>
                    <a:pt x="111734" y="79673"/>
                  </a:lnTo>
                  <a:lnTo>
                    <a:pt x="79687" y="111716"/>
                  </a:lnTo>
                  <a:lnTo>
                    <a:pt x="52339" y="147958"/>
                  </a:lnTo>
                  <a:lnTo>
                    <a:pt x="30195" y="187896"/>
                  </a:lnTo>
                  <a:lnTo>
                    <a:pt x="13755" y="231028"/>
                  </a:lnTo>
                  <a:lnTo>
                    <a:pt x="3522" y="276852"/>
                  </a:lnTo>
                  <a:lnTo>
                    <a:pt x="0" y="324866"/>
                  </a:lnTo>
                  <a:lnTo>
                    <a:pt x="0" y="1833118"/>
                  </a:lnTo>
                  <a:lnTo>
                    <a:pt x="3522" y="1881131"/>
                  </a:lnTo>
                  <a:lnTo>
                    <a:pt x="13755" y="1926955"/>
                  </a:lnTo>
                  <a:lnTo>
                    <a:pt x="30195" y="1970087"/>
                  </a:lnTo>
                  <a:lnTo>
                    <a:pt x="52339" y="2010025"/>
                  </a:lnTo>
                  <a:lnTo>
                    <a:pt x="79687" y="2046267"/>
                  </a:lnTo>
                  <a:lnTo>
                    <a:pt x="111734" y="2078310"/>
                  </a:lnTo>
                  <a:lnTo>
                    <a:pt x="147978" y="2105654"/>
                  </a:lnTo>
                  <a:lnTo>
                    <a:pt x="187918" y="2127795"/>
                  </a:lnTo>
                  <a:lnTo>
                    <a:pt x="231049" y="2144232"/>
                  </a:lnTo>
                  <a:lnTo>
                    <a:pt x="276870" y="2154462"/>
                  </a:lnTo>
                  <a:lnTo>
                    <a:pt x="324878" y="2157984"/>
                  </a:lnTo>
                  <a:lnTo>
                    <a:pt x="1624330" y="2157984"/>
                  </a:lnTo>
                  <a:lnTo>
                    <a:pt x="1672343" y="2154462"/>
                  </a:lnTo>
                  <a:lnTo>
                    <a:pt x="1718167" y="2144232"/>
                  </a:lnTo>
                  <a:lnTo>
                    <a:pt x="1761299" y="2127795"/>
                  </a:lnTo>
                  <a:lnTo>
                    <a:pt x="1801237" y="2105654"/>
                  </a:lnTo>
                  <a:lnTo>
                    <a:pt x="1837479" y="2078310"/>
                  </a:lnTo>
                  <a:lnTo>
                    <a:pt x="1869522" y="2046267"/>
                  </a:lnTo>
                  <a:lnTo>
                    <a:pt x="1896866" y="2010025"/>
                  </a:lnTo>
                  <a:lnTo>
                    <a:pt x="1919007" y="1970087"/>
                  </a:lnTo>
                  <a:lnTo>
                    <a:pt x="1935444" y="1926955"/>
                  </a:lnTo>
                  <a:lnTo>
                    <a:pt x="1945674" y="1881131"/>
                  </a:lnTo>
                  <a:lnTo>
                    <a:pt x="1949196" y="1833118"/>
                  </a:lnTo>
                  <a:lnTo>
                    <a:pt x="1949196" y="324866"/>
                  </a:lnTo>
                  <a:lnTo>
                    <a:pt x="1945674" y="276852"/>
                  </a:lnTo>
                  <a:lnTo>
                    <a:pt x="1935444" y="231028"/>
                  </a:lnTo>
                  <a:lnTo>
                    <a:pt x="1919007" y="187896"/>
                  </a:lnTo>
                  <a:lnTo>
                    <a:pt x="1896866" y="147958"/>
                  </a:lnTo>
                  <a:lnTo>
                    <a:pt x="1869522" y="111716"/>
                  </a:lnTo>
                  <a:lnTo>
                    <a:pt x="1837479" y="79673"/>
                  </a:lnTo>
                  <a:lnTo>
                    <a:pt x="1801237" y="52329"/>
                  </a:lnTo>
                  <a:lnTo>
                    <a:pt x="1761299" y="30188"/>
                  </a:lnTo>
                  <a:lnTo>
                    <a:pt x="1718167" y="13751"/>
                  </a:lnTo>
                  <a:lnTo>
                    <a:pt x="1672343" y="3521"/>
                  </a:lnTo>
                  <a:lnTo>
                    <a:pt x="1624330" y="0"/>
                  </a:lnTo>
                  <a:close/>
                </a:path>
              </a:pathLst>
            </a:custGeom>
            <a:solidFill>
              <a:srgbClr val="7AB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1DC4A052-782D-7375-3991-217605799C61}"/>
                </a:ext>
              </a:extLst>
            </p:cNvPr>
            <p:cNvSpPr/>
            <p:nvPr/>
          </p:nvSpPr>
          <p:spPr>
            <a:xfrm>
              <a:off x="502919" y="258165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0" y="324866"/>
                  </a:moveTo>
                  <a:lnTo>
                    <a:pt x="3522" y="276852"/>
                  </a:lnTo>
                  <a:lnTo>
                    <a:pt x="13755" y="231028"/>
                  </a:lnTo>
                  <a:lnTo>
                    <a:pt x="30195" y="187896"/>
                  </a:lnTo>
                  <a:lnTo>
                    <a:pt x="52339" y="147958"/>
                  </a:lnTo>
                  <a:lnTo>
                    <a:pt x="79687" y="111716"/>
                  </a:lnTo>
                  <a:lnTo>
                    <a:pt x="111734" y="79673"/>
                  </a:lnTo>
                  <a:lnTo>
                    <a:pt x="147978" y="52329"/>
                  </a:lnTo>
                  <a:lnTo>
                    <a:pt x="187918" y="30188"/>
                  </a:lnTo>
                  <a:lnTo>
                    <a:pt x="231049" y="13751"/>
                  </a:lnTo>
                  <a:lnTo>
                    <a:pt x="276870" y="3521"/>
                  </a:lnTo>
                  <a:lnTo>
                    <a:pt x="324878" y="0"/>
                  </a:lnTo>
                  <a:lnTo>
                    <a:pt x="1624330" y="0"/>
                  </a:lnTo>
                  <a:lnTo>
                    <a:pt x="1672343" y="3521"/>
                  </a:lnTo>
                  <a:lnTo>
                    <a:pt x="1718167" y="13751"/>
                  </a:lnTo>
                  <a:lnTo>
                    <a:pt x="1761299" y="30188"/>
                  </a:lnTo>
                  <a:lnTo>
                    <a:pt x="1801237" y="52329"/>
                  </a:lnTo>
                  <a:lnTo>
                    <a:pt x="1837479" y="79673"/>
                  </a:lnTo>
                  <a:lnTo>
                    <a:pt x="1869522" y="111716"/>
                  </a:lnTo>
                  <a:lnTo>
                    <a:pt x="1896866" y="147958"/>
                  </a:lnTo>
                  <a:lnTo>
                    <a:pt x="1919007" y="187896"/>
                  </a:lnTo>
                  <a:lnTo>
                    <a:pt x="1935444" y="231028"/>
                  </a:lnTo>
                  <a:lnTo>
                    <a:pt x="1945674" y="276852"/>
                  </a:lnTo>
                  <a:lnTo>
                    <a:pt x="1949196" y="324866"/>
                  </a:lnTo>
                  <a:lnTo>
                    <a:pt x="1949196" y="1833118"/>
                  </a:lnTo>
                  <a:lnTo>
                    <a:pt x="1945674" y="1881131"/>
                  </a:lnTo>
                  <a:lnTo>
                    <a:pt x="1935444" y="1926955"/>
                  </a:lnTo>
                  <a:lnTo>
                    <a:pt x="1919007" y="1970087"/>
                  </a:lnTo>
                  <a:lnTo>
                    <a:pt x="1896866" y="2010025"/>
                  </a:lnTo>
                  <a:lnTo>
                    <a:pt x="1869522" y="2046267"/>
                  </a:lnTo>
                  <a:lnTo>
                    <a:pt x="1837479" y="2078310"/>
                  </a:lnTo>
                  <a:lnTo>
                    <a:pt x="1801237" y="2105654"/>
                  </a:lnTo>
                  <a:lnTo>
                    <a:pt x="1761299" y="2127795"/>
                  </a:lnTo>
                  <a:lnTo>
                    <a:pt x="1718167" y="2144232"/>
                  </a:lnTo>
                  <a:lnTo>
                    <a:pt x="1672343" y="2154462"/>
                  </a:lnTo>
                  <a:lnTo>
                    <a:pt x="1624330" y="2157984"/>
                  </a:lnTo>
                  <a:lnTo>
                    <a:pt x="324878" y="2157984"/>
                  </a:lnTo>
                  <a:lnTo>
                    <a:pt x="276870" y="2154462"/>
                  </a:lnTo>
                  <a:lnTo>
                    <a:pt x="231049" y="2144232"/>
                  </a:lnTo>
                  <a:lnTo>
                    <a:pt x="187918" y="2127795"/>
                  </a:lnTo>
                  <a:lnTo>
                    <a:pt x="147978" y="2105654"/>
                  </a:lnTo>
                  <a:lnTo>
                    <a:pt x="111734" y="2078310"/>
                  </a:lnTo>
                  <a:lnTo>
                    <a:pt x="79687" y="2046267"/>
                  </a:lnTo>
                  <a:lnTo>
                    <a:pt x="52339" y="2010025"/>
                  </a:lnTo>
                  <a:lnTo>
                    <a:pt x="30195" y="1970087"/>
                  </a:lnTo>
                  <a:lnTo>
                    <a:pt x="13755" y="1926955"/>
                  </a:lnTo>
                  <a:lnTo>
                    <a:pt x="3522" y="1881131"/>
                  </a:lnTo>
                  <a:lnTo>
                    <a:pt x="0" y="1833118"/>
                  </a:lnTo>
                  <a:lnTo>
                    <a:pt x="0" y="324866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8A970BE9-19A6-72EC-642C-3F4D3ADAE07E}"/>
              </a:ext>
            </a:extLst>
          </p:cNvPr>
          <p:cNvSpPr txBox="1"/>
          <p:nvPr/>
        </p:nvSpPr>
        <p:spPr>
          <a:xfrm>
            <a:off x="976985" y="3505327"/>
            <a:ext cx="100139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>
                <a:cs typeface="Arial"/>
              </a:rPr>
              <a:t>BOSCO
</a:t>
            </a:r>
            <a:endParaRPr sz="1800" dirty="0">
              <a:cs typeface="Arial"/>
            </a:endParaRPr>
          </a:p>
        </p:txBody>
      </p:sp>
      <p:grpSp>
        <p:nvGrpSpPr>
          <p:cNvPr id="13" name="object 7">
            <a:extLst>
              <a:ext uri="{FF2B5EF4-FFF2-40B4-BE49-F238E27FC236}">
                <a16:creationId xmlns:a16="http://schemas.microsoft.com/office/drawing/2014/main" id="{73C8D2AA-E78F-EF9A-B834-F2A42347F159}"/>
              </a:ext>
            </a:extLst>
          </p:cNvPr>
          <p:cNvGrpSpPr/>
          <p:nvPr/>
        </p:nvGrpSpPr>
        <p:grpSpPr>
          <a:xfrm>
            <a:off x="3047745" y="2575305"/>
            <a:ext cx="1962150" cy="2171065"/>
            <a:chOff x="3047745" y="2575305"/>
            <a:chExt cx="1962150" cy="2171065"/>
          </a:xfrm>
        </p:grpSpPr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4D3E6EED-EAB4-8E70-5C8C-5F82401B0844}"/>
                </a:ext>
              </a:extLst>
            </p:cNvPr>
            <p:cNvSpPr/>
            <p:nvPr/>
          </p:nvSpPr>
          <p:spPr>
            <a:xfrm>
              <a:off x="3054095" y="258165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1624330" y="0"/>
                  </a:moveTo>
                  <a:lnTo>
                    <a:pt x="324866" y="0"/>
                  </a:lnTo>
                  <a:lnTo>
                    <a:pt x="276852" y="3521"/>
                  </a:lnTo>
                  <a:lnTo>
                    <a:pt x="231028" y="13751"/>
                  </a:lnTo>
                  <a:lnTo>
                    <a:pt x="187896" y="30188"/>
                  </a:lnTo>
                  <a:lnTo>
                    <a:pt x="147958" y="52329"/>
                  </a:lnTo>
                  <a:lnTo>
                    <a:pt x="111716" y="79673"/>
                  </a:lnTo>
                  <a:lnTo>
                    <a:pt x="79673" y="111716"/>
                  </a:lnTo>
                  <a:lnTo>
                    <a:pt x="52329" y="147958"/>
                  </a:lnTo>
                  <a:lnTo>
                    <a:pt x="30188" y="187896"/>
                  </a:lnTo>
                  <a:lnTo>
                    <a:pt x="13751" y="231028"/>
                  </a:lnTo>
                  <a:lnTo>
                    <a:pt x="3521" y="276852"/>
                  </a:lnTo>
                  <a:lnTo>
                    <a:pt x="0" y="324866"/>
                  </a:lnTo>
                  <a:lnTo>
                    <a:pt x="0" y="1833118"/>
                  </a:lnTo>
                  <a:lnTo>
                    <a:pt x="3521" y="1881131"/>
                  </a:lnTo>
                  <a:lnTo>
                    <a:pt x="13751" y="1926955"/>
                  </a:lnTo>
                  <a:lnTo>
                    <a:pt x="30188" y="1970087"/>
                  </a:lnTo>
                  <a:lnTo>
                    <a:pt x="52329" y="2010025"/>
                  </a:lnTo>
                  <a:lnTo>
                    <a:pt x="79673" y="2046267"/>
                  </a:lnTo>
                  <a:lnTo>
                    <a:pt x="111716" y="2078310"/>
                  </a:lnTo>
                  <a:lnTo>
                    <a:pt x="147958" y="2105654"/>
                  </a:lnTo>
                  <a:lnTo>
                    <a:pt x="187896" y="2127795"/>
                  </a:lnTo>
                  <a:lnTo>
                    <a:pt x="231028" y="2144232"/>
                  </a:lnTo>
                  <a:lnTo>
                    <a:pt x="276852" y="2154462"/>
                  </a:lnTo>
                  <a:lnTo>
                    <a:pt x="324866" y="2157984"/>
                  </a:lnTo>
                  <a:lnTo>
                    <a:pt x="1624330" y="2157984"/>
                  </a:lnTo>
                  <a:lnTo>
                    <a:pt x="1672343" y="2154462"/>
                  </a:lnTo>
                  <a:lnTo>
                    <a:pt x="1718167" y="2144232"/>
                  </a:lnTo>
                  <a:lnTo>
                    <a:pt x="1761299" y="2127795"/>
                  </a:lnTo>
                  <a:lnTo>
                    <a:pt x="1801237" y="2105654"/>
                  </a:lnTo>
                  <a:lnTo>
                    <a:pt x="1837479" y="2078310"/>
                  </a:lnTo>
                  <a:lnTo>
                    <a:pt x="1869522" y="2046267"/>
                  </a:lnTo>
                  <a:lnTo>
                    <a:pt x="1896866" y="2010025"/>
                  </a:lnTo>
                  <a:lnTo>
                    <a:pt x="1919007" y="1970087"/>
                  </a:lnTo>
                  <a:lnTo>
                    <a:pt x="1935444" y="1926955"/>
                  </a:lnTo>
                  <a:lnTo>
                    <a:pt x="1945674" y="1881131"/>
                  </a:lnTo>
                  <a:lnTo>
                    <a:pt x="1949195" y="1833118"/>
                  </a:lnTo>
                  <a:lnTo>
                    <a:pt x="1949195" y="324866"/>
                  </a:lnTo>
                  <a:lnTo>
                    <a:pt x="1945674" y="276852"/>
                  </a:lnTo>
                  <a:lnTo>
                    <a:pt x="1935444" y="231028"/>
                  </a:lnTo>
                  <a:lnTo>
                    <a:pt x="1919007" y="187896"/>
                  </a:lnTo>
                  <a:lnTo>
                    <a:pt x="1896866" y="147958"/>
                  </a:lnTo>
                  <a:lnTo>
                    <a:pt x="1869522" y="111716"/>
                  </a:lnTo>
                  <a:lnTo>
                    <a:pt x="1837479" y="79673"/>
                  </a:lnTo>
                  <a:lnTo>
                    <a:pt x="1801237" y="52329"/>
                  </a:lnTo>
                  <a:lnTo>
                    <a:pt x="1761299" y="30188"/>
                  </a:lnTo>
                  <a:lnTo>
                    <a:pt x="1718167" y="13751"/>
                  </a:lnTo>
                  <a:lnTo>
                    <a:pt x="1672343" y="3521"/>
                  </a:lnTo>
                  <a:lnTo>
                    <a:pt x="1624330" y="0"/>
                  </a:lnTo>
                  <a:close/>
                </a:path>
              </a:pathLst>
            </a:custGeom>
            <a:solidFill>
              <a:srgbClr val="79C5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31970C20-176E-2E93-27B4-F88084EE600A}"/>
                </a:ext>
              </a:extLst>
            </p:cNvPr>
            <p:cNvSpPr/>
            <p:nvPr/>
          </p:nvSpPr>
          <p:spPr>
            <a:xfrm>
              <a:off x="3054095" y="258165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0" y="324866"/>
                  </a:moveTo>
                  <a:lnTo>
                    <a:pt x="3521" y="276852"/>
                  </a:lnTo>
                  <a:lnTo>
                    <a:pt x="13751" y="231028"/>
                  </a:lnTo>
                  <a:lnTo>
                    <a:pt x="30188" y="187896"/>
                  </a:lnTo>
                  <a:lnTo>
                    <a:pt x="52329" y="147958"/>
                  </a:lnTo>
                  <a:lnTo>
                    <a:pt x="79673" y="111716"/>
                  </a:lnTo>
                  <a:lnTo>
                    <a:pt x="111716" y="79673"/>
                  </a:lnTo>
                  <a:lnTo>
                    <a:pt x="147958" y="52329"/>
                  </a:lnTo>
                  <a:lnTo>
                    <a:pt x="187896" y="30188"/>
                  </a:lnTo>
                  <a:lnTo>
                    <a:pt x="231028" y="13751"/>
                  </a:lnTo>
                  <a:lnTo>
                    <a:pt x="276852" y="3521"/>
                  </a:lnTo>
                  <a:lnTo>
                    <a:pt x="324866" y="0"/>
                  </a:lnTo>
                  <a:lnTo>
                    <a:pt x="1624330" y="0"/>
                  </a:lnTo>
                  <a:lnTo>
                    <a:pt x="1672343" y="3521"/>
                  </a:lnTo>
                  <a:lnTo>
                    <a:pt x="1718167" y="13751"/>
                  </a:lnTo>
                  <a:lnTo>
                    <a:pt x="1761299" y="30188"/>
                  </a:lnTo>
                  <a:lnTo>
                    <a:pt x="1801237" y="52329"/>
                  </a:lnTo>
                  <a:lnTo>
                    <a:pt x="1837479" y="79673"/>
                  </a:lnTo>
                  <a:lnTo>
                    <a:pt x="1869522" y="111716"/>
                  </a:lnTo>
                  <a:lnTo>
                    <a:pt x="1896866" y="147958"/>
                  </a:lnTo>
                  <a:lnTo>
                    <a:pt x="1919007" y="187896"/>
                  </a:lnTo>
                  <a:lnTo>
                    <a:pt x="1935444" y="231028"/>
                  </a:lnTo>
                  <a:lnTo>
                    <a:pt x="1945674" y="276852"/>
                  </a:lnTo>
                  <a:lnTo>
                    <a:pt x="1949195" y="324866"/>
                  </a:lnTo>
                  <a:lnTo>
                    <a:pt x="1949195" y="1833118"/>
                  </a:lnTo>
                  <a:lnTo>
                    <a:pt x="1945674" y="1881131"/>
                  </a:lnTo>
                  <a:lnTo>
                    <a:pt x="1935444" y="1926955"/>
                  </a:lnTo>
                  <a:lnTo>
                    <a:pt x="1919007" y="1970087"/>
                  </a:lnTo>
                  <a:lnTo>
                    <a:pt x="1896866" y="2010025"/>
                  </a:lnTo>
                  <a:lnTo>
                    <a:pt x="1869522" y="2046267"/>
                  </a:lnTo>
                  <a:lnTo>
                    <a:pt x="1837479" y="2078310"/>
                  </a:lnTo>
                  <a:lnTo>
                    <a:pt x="1801237" y="2105654"/>
                  </a:lnTo>
                  <a:lnTo>
                    <a:pt x="1761299" y="2127795"/>
                  </a:lnTo>
                  <a:lnTo>
                    <a:pt x="1718167" y="2144232"/>
                  </a:lnTo>
                  <a:lnTo>
                    <a:pt x="1672343" y="2154462"/>
                  </a:lnTo>
                  <a:lnTo>
                    <a:pt x="1624330" y="2157984"/>
                  </a:lnTo>
                  <a:lnTo>
                    <a:pt x="324866" y="2157984"/>
                  </a:lnTo>
                  <a:lnTo>
                    <a:pt x="276852" y="2154462"/>
                  </a:lnTo>
                  <a:lnTo>
                    <a:pt x="231028" y="2144232"/>
                  </a:lnTo>
                  <a:lnTo>
                    <a:pt x="187896" y="2127795"/>
                  </a:lnTo>
                  <a:lnTo>
                    <a:pt x="147958" y="2105654"/>
                  </a:lnTo>
                  <a:lnTo>
                    <a:pt x="111716" y="2078310"/>
                  </a:lnTo>
                  <a:lnTo>
                    <a:pt x="79673" y="2046267"/>
                  </a:lnTo>
                  <a:lnTo>
                    <a:pt x="52329" y="2010025"/>
                  </a:lnTo>
                  <a:lnTo>
                    <a:pt x="30188" y="1970087"/>
                  </a:lnTo>
                  <a:lnTo>
                    <a:pt x="13751" y="1926955"/>
                  </a:lnTo>
                  <a:lnTo>
                    <a:pt x="3521" y="1881131"/>
                  </a:lnTo>
                  <a:lnTo>
                    <a:pt x="0" y="1833118"/>
                  </a:lnTo>
                  <a:lnTo>
                    <a:pt x="0" y="324866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1">
            <a:extLst>
              <a:ext uri="{FF2B5EF4-FFF2-40B4-BE49-F238E27FC236}">
                <a16:creationId xmlns:a16="http://schemas.microsoft.com/office/drawing/2014/main" id="{D0497BD6-89C3-76F6-32FC-2B92CFD27C19}"/>
              </a:ext>
            </a:extLst>
          </p:cNvPr>
          <p:cNvGrpSpPr/>
          <p:nvPr/>
        </p:nvGrpSpPr>
        <p:grpSpPr>
          <a:xfrm>
            <a:off x="5597397" y="2575305"/>
            <a:ext cx="1963420" cy="2171065"/>
            <a:chOff x="5597397" y="2575305"/>
            <a:chExt cx="1963420" cy="2171065"/>
          </a:xfrm>
        </p:grpSpPr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955D5C25-7051-C0C8-C03B-3053480D1E78}"/>
                </a:ext>
              </a:extLst>
            </p:cNvPr>
            <p:cNvSpPr/>
            <p:nvPr/>
          </p:nvSpPr>
          <p:spPr>
            <a:xfrm>
              <a:off x="5603747" y="2581655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1625600" y="0"/>
                  </a:moveTo>
                  <a:lnTo>
                    <a:pt x="325119" y="0"/>
                  </a:lnTo>
                  <a:lnTo>
                    <a:pt x="277071" y="3524"/>
                  </a:lnTo>
                  <a:lnTo>
                    <a:pt x="231214" y="13763"/>
                  </a:lnTo>
                  <a:lnTo>
                    <a:pt x="188049" y="30214"/>
                  </a:lnTo>
                  <a:lnTo>
                    <a:pt x="148080" y="52373"/>
                  </a:lnTo>
                  <a:lnTo>
                    <a:pt x="111809" y="79739"/>
                  </a:lnTo>
                  <a:lnTo>
                    <a:pt x="79739" y="111809"/>
                  </a:lnTo>
                  <a:lnTo>
                    <a:pt x="52373" y="148080"/>
                  </a:lnTo>
                  <a:lnTo>
                    <a:pt x="30214" y="188049"/>
                  </a:lnTo>
                  <a:lnTo>
                    <a:pt x="13763" y="231214"/>
                  </a:lnTo>
                  <a:lnTo>
                    <a:pt x="3524" y="277071"/>
                  </a:lnTo>
                  <a:lnTo>
                    <a:pt x="0" y="325120"/>
                  </a:lnTo>
                  <a:lnTo>
                    <a:pt x="0" y="1832864"/>
                  </a:lnTo>
                  <a:lnTo>
                    <a:pt x="3524" y="1880912"/>
                  </a:lnTo>
                  <a:lnTo>
                    <a:pt x="13763" y="1926769"/>
                  </a:lnTo>
                  <a:lnTo>
                    <a:pt x="30214" y="1969934"/>
                  </a:lnTo>
                  <a:lnTo>
                    <a:pt x="52373" y="2009903"/>
                  </a:lnTo>
                  <a:lnTo>
                    <a:pt x="79739" y="2046174"/>
                  </a:lnTo>
                  <a:lnTo>
                    <a:pt x="111809" y="2078244"/>
                  </a:lnTo>
                  <a:lnTo>
                    <a:pt x="148080" y="2105610"/>
                  </a:lnTo>
                  <a:lnTo>
                    <a:pt x="188049" y="2127769"/>
                  </a:lnTo>
                  <a:lnTo>
                    <a:pt x="231214" y="2144220"/>
                  </a:lnTo>
                  <a:lnTo>
                    <a:pt x="277071" y="2154459"/>
                  </a:lnTo>
                  <a:lnTo>
                    <a:pt x="325119" y="2157984"/>
                  </a:lnTo>
                  <a:lnTo>
                    <a:pt x="1625600" y="2157984"/>
                  </a:lnTo>
                  <a:lnTo>
                    <a:pt x="1673648" y="2154459"/>
                  </a:lnTo>
                  <a:lnTo>
                    <a:pt x="1719505" y="2144220"/>
                  </a:lnTo>
                  <a:lnTo>
                    <a:pt x="1762670" y="2127769"/>
                  </a:lnTo>
                  <a:lnTo>
                    <a:pt x="1802639" y="2105610"/>
                  </a:lnTo>
                  <a:lnTo>
                    <a:pt x="1838910" y="2078244"/>
                  </a:lnTo>
                  <a:lnTo>
                    <a:pt x="1870980" y="2046174"/>
                  </a:lnTo>
                  <a:lnTo>
                    <a:pt x="1898346" y="2009903"/>
                  </a:lnTo>
                  <a:lnTo>
                    <a:pt x="1920505" y="1969934"/>
                  </a:lnTo>
                  <a:lnTo>
                    <a:pt x="1936956" y="1926769"/>
                  </a:lnTo>
                  <a:lnTo>
                    <a:pt x="1947195" y="1880912"/>
                  </a:lnTo>
                  <a:lnTo>
                    <a:pt x="1950720" y="1832864"/>
                  </a:lnTo>
                  <a:lnTo>
                    <a:pt x="1950720" y="325120"/>
                  </a:lnTo>
                  <a:lnTo>
                    <a:pt x="1947195" y="277071"/>
                  </a:lnTo>
                  <a:lnTo>
                    <a:pt x="1936956" y="231214"/>
                  </a:lnTo>
                  <a:lnTo>
                    <a:pt x="1920505" y="188049"/>
                  </a:lnTo>
                  <a:lnTo>
                    <a:pt x="1898346" y="148080"/>
                  </a:lnTo>
                  <a:lnTo>
                    <a:pt x="1870980" y="111809"/>
                  </a:lnTo>
                  <a:lnTo>
                    <a:pt x="1838910" y="79739"/>
                  </a:lnTo>
                  <a:lnTo>
                    <a:pt x="1802639" y="52373"/>
                  </a:lnTo>
                  <a:lnTo>
                    <a:pt x="1762670" y="30214"/>
                  </a:lnTo>
                  <a:lnTo>
                    <a:pt x="1719505" y="13763"/>
                  </a:lnTo>
                  <a:lnTo>
                    <a:pt x="1673648" y="352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1B4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D4BD5A77-68E9-072B-CD59-D9AA4B51A3C8}"/>
                </a:ext>
              </a:extLst>
            </p:cNvPr>
            <p:cNvSpPr/>
            <p:nvPr/>
          </p:nvSpPr>
          <p:spPr>
            <a:xfrm>
              <a:off x="5603747" y="2581655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0" y="325120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19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20"/>
                  </a:lnTo>
                  <a:lnTo>
                    <a:pt x="1950720" y="1832864"/>
                  </a:lnTo>
                  <a:lnTo>
                    <a:pt x="1947195" y="1880912"/>
                  </a:lnTo>
                  <a:lnTo>
                    <a:pt x="1936956" y="1926769"/>
                  </a:lnTo>
                  <a:lnTo>
                    <a:pt x="1920505" y="1969934"/>
                  </a:lnTo>
                  <a:lnTo>
                    <a:pt x="1898346" y="2009903"/>
                  </a:lnTo>
                  <a:lnTo>
                    <a:pt x="1870980" y="2046174"/>
                  </a:lnTo>
                  <a:lnTo>
                    <a:pt x="1838910" y="2078244"/>
                  </a:lnTo>
                  <a:lnTo>
                    <a:pt x="1802639" y="2105610"/>
                  </a:lnTo>
                  <a:lnTo>
                    <a:pt x="1762670" y="2127769"/>
                  </a:lnTo>
                  <a:lnTo>
                    <a:pt x="1719505" y="2144220"/>
                  </a:lnTo>
                  <a:lnTo>
                    <a:pt x="1673648" y="2154459"/>
                  </a:lnTo>
                  <a:lnTo>
                    <a:pt x="1625600" y="2157984"/>
                  </a:lnTo>
                  <a:lnTo>
                    <a:pt x="325119" y="2157984"/>
                  </a:lnTo>
                  <a:lnTo>
                    <a:pt x="277071" y="2154459"/>
                  </a:lnTo>
                  <a:lnTo>
                    <a:pt x="231214" y="2144220"/>
                  </a:lnTo>
                  <a:lnTo>
                    <a:pt x="188049" y="2127769"/>
                  </a:lnTo>
                  <a:lnTo>
                    <a:pt x="148080" y="2105610"/>
                  </a:lnTo>
                  <a:lnTo>
                    <a:pt x="111809" y="2078244"/>
                  </a:lnTo>
                  <a:lnTo>
                    <a:pt x="79739" y="2046174"/>
                  </a:lnTo>
                  <a:lnTo>
                    <a:pt x="52373" y="2009903"/>
                  </a:lnTo>
                  <a:lnTo>
                    <a:pt x="30214" y="1969934"/>
                  </a:lnTo>
                  <a:lnTo>
                    <a:pt x="13763" y="1926769"/>
                  </a:lnTo>
                  <a:lnTo>
                    <a:pt x="3524" y="1880912"/>
                  </a:lnTo>
                  <a:lnTo>
                    <a:pt x="0" y="1832864"/>
                  </a:lnTo>
                  <a:lnTo>
                    <a:pt x="0" y="3251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5">
            <a:extLst>
              <a:ext uri="{FF2B5EF4-FFF2-40B4-BE49-F238E27FC236}">
                <a16:creationId xmlns:a16="http://schemas.microsoft.com/office/drawing/2014/main" id="{E1CEB16A-A3F9-FB2E-CE76-D7B61101E89C}"/>
              </a:ext>
            </a:extLst>
          </p:cNvPr>
          <p:cNvGrpSpPr/>
          <p:nvPr/>
        </p:nvGrpSpPr>
        <p:grpSpPr>
          <a:xfrm>
            <a:off x="8148573" y="2575305"/>
            <a:ext cx="1963420" cy="2171065"/>
            <a:chOff x="8148573" y="2575305"/>
            <a:chExt cx="1963420" cy="2171065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05A78D0C-0E48-70F9-63F5-6E3CC7726DF8}"/>
                </a:ext>
              </a:extLst>
            </p:cNvPr>
            <p:cNvSpPr/>
            <p:nvPr/>
          </p:nvSpPr>
          <p:spPr>
            <a:xfrm>
              <a:off x="8154923" y="2581655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1625600" y="0"/>
                  </a:moveTo>
                  <a:lnTo>
                    <a:pt x="325120" y="0"/>
                  </a:lnTo>
                  <a:lnTo>
                    <a:pt x="277071" y="3524"/>
                  </a:lnTo>
                  <a:lnTo>
                    <a:pt x="231214" y="13763"/>
                  </a:lnTo>
                  <a:lnTo>
                    <a:pt x="188049" y="30214"/>
                  </a:lnTo>
                  <a:lnTo>
                    <a:pt x="148080" y="52373"/>
                  </a:lnTo>
                  <a:lnTo>
                    <a:pt x="111809" y="79739"/>
                  </a:lnTo>
                  <a:lnTo>
                    <a:pt x="79739" y="111809"/>
                  </a:lnTo>
                  <a:lnTo>
                    <a:pt x="52373" y="148080"/>
                  </a:lnTo>
                  <a:lnTo>
                    <a:pt x="30214" y="188049"/>
                  </a:lnTo>
                  <a:lnTo>
                    <a:pt x="13763" y="231214"/>
                  </a:lnTo>
                  <a:lnTo>
                    <a:pt x="3524" y="277071"/>
                  </a:lnTo>
                  <a:lnTo>
                    <a:pt x="0" y="325120"/>
                  </a:lnTo>
                  <a:lnTo>
                    <a:pt x="0" y="1832864"/>
                  </a:lnTo>
                  <a:lnTo>
                    <a:pt x="3524" y="1880912"/>
                  </a:lnTo>
                  <a:lnTo>
                    <a:pt x="13763" y="1926769"/>
                  </a:lnTo>
                  <a:lnTo>
                    <a:pt x="30214" y="1969934"/>
                  </a:lnTo>
                  <a:lnTo>
                    <a:pt x="52373" y="2009903"/>
                  </a:lnTo>
                  <a:lnTo>
                    <a:pt x="79739" y="2046174"/>
                  </a:lnTo>
                  <a:lnTo>
                    <a:pt x="111809" y="2078244"/>
                  </a:lnTo>
                  <a:lnTo>
                    <a:pt x="148080" y="2105610"/>
                  </a:lnTo>
                  <a:lnTo>
                    <a:pt x="188049" y="2127769"/>
                  </a:lnTo>
                  <a:lnTo>
                    <a:pt x="231214" y="2144220"/>
                  </a:lnTo>
                  <a:lnTo>
                    <a:pt x="277071" y="2154459"/>
                  </a:lnTo>
                  <a:lnTo>
                    <a:pt x="325120" y="2157984"/>
                  </a:lnTo>
                  <a:lnTo>
                    <a:pt x="1625600" y="2157984"/>
                  </a:lnTo>
                  <a:lnTo>
                    <a:pt x="1673648" y="2154459"/>
                  </a:lnTo>
                  <a:lnTo>
                    <a:pt x="1719505" y="2144220"/>
                  </a:lnTo>
                  <a:lnTo>
                    <a:pt x="1762670" y="2127769"/>
                  </a:lnTo>
                  <a:lnTo>
                    <a:pt x="1802639" y="2105610"/>
                  </a:lnTo>
                  <a:lnTo>
                    <a:pt x="1838910" y="2078244"/>
                  </a:lnTo>
                  <a:lnTo>
                    <a:pt x="1870980" y="2046174"/>
                  </a:lnTo>
                  <a:lnTo>
                    <a:pt x="1898346" y="2009903"/>
                  </a:lnTo>
                  <a:lnTo>
                    <a:pt x="1920505" y="1969934"/>
                  </a:lnTo>
                  <a:lnTo>
                    <a:pt x="1936956" y="1926769"/>
                  </a:lnTo>
                  <a:lnTo>
                    <a:pt x="1947195" y="1880912"/>
                  </a:lnTo>
                  <a:lnTo>
                    <a:pt x="1950720" y="1832864"/>
                  </a:lnTo>
                  <a:lnTo>
                    <a:pt x="1950720" y="325120"/>
                  </a:lnTo>
                  <a:lnTo>
                    <a:pt x="1947195" y="277071"/>
                  </a:lnTo>
                  <a:lnTo>
                    <a:pt x="1936956" y="231214"/>
                  </a:lnTo>
                  <a:lnTo>
                    <a:pt x="1920505" y="188049"/>
                  </a:lnTo>
                  <a:lnTo>
                    <a:pt x="1898346" y="148080"/>
                  </a:lnTo>
                  <a:lnTo>
                    <a:pt x="1870980" y="111809"/>
                  </a:lnTo>
                  <a:lnTo>
                    <a:pt x="1838910" y="79739"/>
                  </a:lnTo>
                  <a:lnTo>
                    <a:pt x="1802639" y="52373"/>
                  </a:lnTo>
                  <a:lnTo>
                    <a:pt x="1762670" y="30214"/>
                  </a:lnTo>
                  <a:lnTo>
                    <a:pt x="1719505" y="13763"/>
                  </a:lnTo>
                  <a:lnTo>
                    <a:pt x="1673648" y="352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2DA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03E582E7-92DA-A71D-8465-6AEE62878D83}"/>
                </a:ext>
              </a:extLst>
            </p:cNvPr>
            <p:cNvSpPr/>
            <p:nvPr/>
          </p:nvSpPr>
          <p:spPr>
            <a:xfrm>
              <a:off x="8154923" y="2581655"/>
              <a:ext cx="1950720" cy="2158365"/>
            </a:xfrm>
            <a:custGeom>
              <a:avLst/>
              <a:gdLst/>
              <a:ahLst/>
              <a:cxnLst/>
              <a:rect l="l" t="t" r="r" b="b"/>
              <a:pathLst>
                <a:path w="1950720" h="2158365">
                  <a:moveTo>
                    <a:pt x="0" y="325120"/>
                  </a:moveTo>
                  <a:lnTo>
                    <a:pt x="3524" y="277071"/>
                  </a:lnTo>
                  <a:lnTo>
                    <a:pt x="13763" y="231214"/>
                  </a:lnTo>
                  <a:lnTo>
                    <a:pt x="30214" y="188049"/>
                  </a:lnTo>
                  <a:lnTo>
                    <a:pt x="52373" y="148080"/>
                  </a:lnTo>
                  <a:lnTo>
                    <a:pt x="79739" y="111809"/>
                  </a:lnTo>
                  <a:lnTo>
                    <a:pt x="111809" y="79739"/>
                  </a:lnTo>
                  <a:lnTo>
                    <a:pt x="148080" y="52373"/>
                  </a:lnTo>
                  <a:lnTo>
                    <a:pt x="188049" y="30214"/>
                  </a:lnTo>
                  <a:lnTo>
                    <a:pt x="231214" y="13763"/>
                  </a:lnTo>
                  <a:lnTo>
                    <a:pt x="277071" y="3524"/>
                  </a:lnTo>
                  <a:lnTo>
                    <a:pt x="325120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20"/>
                  </a:lnTo>
                  <a:lnTo>
                    <a:pt x="1950720" y="1832864"/>
                  </a:lnTo>
                  <a:lnTo>
                    <a:pt x="1947195" y="1880912"/>
                  </a:lnTo>
                  <a:lnTo>
                    <a:pt x="1936956" y="1926769"/>
                  </a:lnTo>
                  <a:lnTo>
                    <a:pt x="1920505" y="1969934"/>
                  </a:lnTo>
                  <a:lnTo>
                    <a:pt x="1898346" y="2009903"/>
                  </a:lnTo>
                  <a:lnTo>
                    <a:pt x="1870980" y="2046174"/>
                  </a:lnTo>
                  <a:lnTo>
                    <a:pt x="1838910" y="2078244"/>
                  </a:lnTo>
                  <a:lnTo>
                    <a:pt x="1802639" y="2105610"/>
                  </a:lnTo>
                  <a:lnTo>
                    <a:pt x="1762670" y="2127769"/>
                  </a:lnTo>
                  <a:lnTo>
                    <a:pt x="1719505" y="2144220"/>
                  </a:lnTo>
                  <a:lnTo>
                    <a:pt x="1673648" y="2154459"/>
                  </a:lnTo>
                  <a:lnTo>
                    <a:pt x="1625600" y="2157984"/>
                  </a:lnTo>
                  <a:lnTo>
                    <a:pt x="325120" y="2157984"/>
                  </a:lnTo>
                  <a:lnTo>
                    <a:pt x="277071" y="2154459"/>
                  </a:lnTo>
                  <a:lnTo>
                    <a:pt x="231214" y="2144220"/>
                  </a:lnTo>
                  <a:lnTo>
                    <a:pt x="188049" y="2127769"/>
                  </a:lnTo>
                  <a:lnTo>
                    <a:pt x="148080" y="2105610"/>
                  </a:lnTo>
                  <a:lnTo>
                    <a:pt x="111809" y="2078244"/>
                  </a:lnTo>
                  <a:lnTo>
                    <a:pt x="79739" y="2046174"/>
                  </a:lnTo>
                  <a:lnTo>
                    <a:pt x="52373" y="2009903"/>
                  </a:lnTo>
                  <a:lnTo>
                    <a:pt x="30214" y="1969934"/>
                  </a:lnTo>
                  <a:lnTo>
                    <a:pt x="13763" y="1926769"/>
                  </a:lnTo>
                  <a:lnTo>
                    <a:pt x="3524" y="1880912"/>
                  </a:lnTo>
                  <a:lnTo>
                    <a:pt x="0" y="1832864"/>
                  </a:lnTo>
                  <a:lnTo>
                    <a:pt x="0" y="32512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9">
            <a:extLst>
              <a:ext uri="{FF2B5EF4-FFF2-40B4-BE49-F238E27FC236}">
                <a16:creationId xmlns:a16="http://schemas.microsoft.com/office/drawing/2014/main" id="{578F241C-A62E-6649-5C62-7A79B850BB44}"/>
              </a:ext>
            </a:extLst>
          </p:cNvPr>
          <p:cNvSpPr txBox="1"/>
          <p:nvPr/>
        </p:nvSpPr>
        <p:spPr>
          <a:xfrm>
            <a:off x="1828800" y="5057394"/>
            <a:ext cx="3261233" cy="1726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it-IT" spc="-120" dirty="0">
                <a:cs typeface="Arial"/>
              </a:rPr>
              <a:t>Rifiuti organici
Cellulosa e carta
Legno, prodotti in legno e mobili
Prodotti chimici e materiali a base biologica
Tessuti a base biologica</a:t>
            </a:r>
            <a:endParaRPr sz="1800" dirty="0">
              <a:cs typeface="Arial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E86CE1C8-ABE8-9D18-DAF7-0C086E3A480E}"/>
              </a:ext>
            </a:extLst>
          </p:cNvPr>
          <p:cNvSpPr txBox="1"/>
          <p:nvPr/>
        </p:nvSpPr>
        <p:spPr>
          <a:xfrm>
            <a:off x="5591936" y="5057394"/>
            <a:ext cx="221932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it-IT" spc="-110" dirty="0">
                <a:cs typeface="Arial"/>
              </a:rPr>
              <a:t>Bioenergia
Biotecnologia
Servizi ecosistemici
Cibo</a:t>
            </a:r>
            <a:endParaRPr sz="1800" dirty="0">
              <a:cs typeface="Arial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43B2F1C4-7256-6FAF-E283-E64FDC18E019}"/>
              </a:ext>
            </a:extLst>
          </p:cNvPr>
          <p:cNvSpPr txBox="1"/>
          <p:nvPr/>
        </p:nvSpPr>
        <p:spPr>
          <a:xfrm>
            <a:off x="3200400" y="3505327"/>
            <a:ext cx="14674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>
                <a:cs typeface="Arial"/>
              </a:rPr>
              <a:t>AGRICOLTURA
</a:t>
            </a:r>
            <a:endParaRPr sz="1800" dirty="0">
              <a:cs typeface="Arial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666A5E14-E712-BA35-5D1F-91D3BA57F4F7}"/>
              </a:ext>
            </a:extLst>
          </p:cNvPr>
          <p:cNvSpPr txBox="1"/>
          <p:nvPr/>
        </p:nvSpPr>
        <p:spPr>
          <a:xfrm>
            <a:off x="5967855" y="3505326"/>
            <a:ext cx="146748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>
                <a:cs typeface="Arial"/>
              </a:rPr>
              <a:t>IMBALLAGGIO
</a:t>
            </a:r>
            <a:endParaRPr sz="1800" dirty="0">
              <a:cs typeface="Arial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E39F78BE-6D8B-881F-A8E7-6954173E3D47}"/>
              </a:ext>
            </a:extLst>
          </p:cNvPr>
          <p:cNvSpPr txBox="1"/>
          <p:nvPr/>
        </p:nvSpPr>
        <p:spPr>
          <a:xfrm>
            <a:off x="8154669" y="3276600"/>
            <a:ext cx="1928178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>
                <a:cs typeface="Arial"/>
              </a:rPr>
              <a:t>MARINO 
E 
MARITTIMO
</a:t>
            </a:r>
            <a:endParaRPr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47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9426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spc="-120"/>
              <a:t>AMBITO DI IMPLEMENTAZIONE IN SETTORI SELEZIONATI - PACKAGING
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F0B6E106-1C2F-666E-9BA9-5CD75547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grpSp>
        <p:nvGrpSpPr>
          <p:cNvPr id="2" name="object 3">
            <a:extLst>
              <a:ext uri="{FF2B5EF4-FFF2-40B4-BE49-F238E27FC236}">
                <a16:creationId xmlns:a16="http://schemas.microsoft.com/office/drawing/2014/main" id="{E200CDA1-A1B4-9658-1C51-8795F25DCEB7}"/>
              </a:ext>
            </a:extLst>
          </p:cNvPr>
          <p:cNvGrpSpPr/>
          <p:nvPr/>
        </p:nvGrpSpPr>
        <p:grpSpPr>
          <a:xfrm>
            <a:off x="496569" y="2781045"/>
            <a:ext cx="1962150" cy="2171065"/>
            <a:chOff x="496569" y="2781045"/>
            <a:chExt cx="1962150" cy="217106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9EE9AAE1-99BC-FE25-62AF-9ACC5448D455}"/>
                </a:ext>
              </a:extLst>
            </p:cNvPr>
            <p:cNvSpPr/>
            <p:nvPr/>
          </p:nvSpPr>
          <p:spPr>
            <a:xfrm>
              <a:off x="502919" y="278739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1624330" y="0"/>
                  </a:moveTo>
                  <a:lnTo>
                    <a:pt x="324878" y="0"/>
                  </a:lnTo>
                  <a:lnTo>
                    <a:pt x="276870" y="3521"/>
                  </a:lnTo>
                  <a:lnTo>
                    <a:pt x="231049" y="13751"/>
                  </a:lnTo>
                  <a:lnTo>
                    <a:pt x="187918" y="30188"/>
                  </a:lnTo>
                  <a:lnTo>
                    <a:pt x="147978" y="52329"/>
                  </a:lnTo>
                  <a:lnTo>
                    <a:pt x="111734" y="79673"/>
                  </a:lnTo>
                  <a:lnTo>
                    <a:pt x="79687" y="111716"/>
                  </a:lnTo>
                  <a:lnTo>
                    <a:pt x="52339" y="147958"/>
                  </a:lnTo>
                  <a:lnTo>
                    <a:pt x="30195" y="187896"/>
                  </a:lnTo>
                  <a:lnTo>
                    <a:pt x="13755" y="231028"/>
                  </a:lnTo>
                  <a:lnTo>
                    <a:pt x="3522" y="276852"/>
                  </a:lnTo>
                  <a:lnTo>
                    <a:pt x="0" y="324865"/>
                  </a:lnTo>
                  <a:lnTo>
                    <a:pt x="0" y="1833117"/>
                  </a:lnTo>
                  <a:lnTo>
                    <a:pt x="3522" y="1881131"/>
                  </a:lnTo>
                  <a:lnTo>
                    <a:pt x="13755" y="1926955"/>
                  </a:lnTo>
                  <a:lnTo>
                    <a:pt x="30195" y="1970087"/>
                  </a:lnTo>
                  <a:lnTo>
                    <a:pt x="52339" y="2010025"/>
                  </a:lnTo>
                  <a:lnTo>
                    <a:pt x="79687" y="2046267"/>
                  </a:lnTo>
                  <a:lnTo>
                    <a:pt x="111734" y="2078310"/>
                  </a:lnTo>
                  <a:lnTo>
                    <a:pt x="147978" y="2105654"/>
                  </a:lnTo>
                  <a:lnTo>
                    <a:pt x="187918" y="2127795"/>
                  </a:lnTo>
                  <a:lnTo>
                    <a:pt x="231049" y="2144232"/>
                  </a:lnTo>
                  <a:lnTo>
                    <a:pt x="276870" y="2154462"/>
                  </a:lnTo>
                  <a:lnTo>
                    <a:pt x="324878" y="2157984"/>
                  </a:lnTo>
                  <a:lnTo>
                    <a:pt x="1624330" y="2157984"/>
                  </a:lnTo>
                  <a:lnTo>
                    <a:pt x="1672343" y="2154462"/>
                  </a:lnTo>
                  <a:lnTo>
                    <a:pt x="1718167" y="2144232"/>
                  </a:lnTo>
                  <a:lnTo>
                    <a:pt x="1761299" y="2127795"/>
                  </a:lnTo>
                  <a:lnTo>
                    <a:pt x="1801237" y="2105654"/>
                  </a:lnTo>
                  <a:lnTo>
                    <a:pt x="1837479" y="2078310"/>
                  </a:lnTo>
                  <a:lnTo>
                    <a:pt x="1869522" y="2046267"/>
                  </a:lnTo>
                  <a:lnTo>
                    <a:pt x="1896866" y="2010025"/>
                  </a:lnTo>
                  <a:lnTo>
                    <a:pt x="1919007" y="1970087"/>
                  </a:lnTo>
                  <a:lnTo>
                    <a:pt x="1935444" y="1926955"/>
                  </a:lnTo>
                  <a:lnTo>
                    <a:pt x="1945674" y="1881131"/>
                  </a:lnTo>
                  <a:lnTo>
                    <a:pt x="1949196" y="1833117"/>
                  </a:lnTo>
                  <a:lnTo>
                    <a:pt x="1949196" y="324865"/>
                  </a:lnTo>
                  <a:lnTo>
                    <a:pt x="1945674" y="276852"/>
                  </a:lnTo>
                  <a:lnTo>
                    <a:pt x="1935444" y="231028"/>
                  </a:lnTo>
                  <a:lnTo>
                    <a:pt x="1919007" y="187896"/>
                  </a:lnTo>
                  <a:lnTo>
                    <a:pt x="1896866" y="147958"/>
                  </a:lnTo>
                  <a:lnTo>
                    <a:pt x="1869522" y="111716"/>
                  </a:lnTo>
                  <a:lnTo>
                    <a:pt x="1837479" y="79673"/>
                  </a:lnTo>
                  <a:lnTo>
                    <a:pt x="1801237" y="52329"/>
                  </a:lnTo>
                  <a:lnTo>
                    <a:pt x="1761299" y="30188"/>
                  </a:lnTo>
                  <a:lnTo>
                    <a:pt x="1718167" y="13751"/>
                  </a:lnTo>
                  <a:lnTo>
                    <a:pt x="1672343" y="3521"/>
                  </a:lnTo>
                  <a:lnTo>
                    <a:pt x="1624330" y="0"/>
                  </a:lnTo>
                  <a:close/>
                </a:path>
              </a:pathLst>
            </a:custGeom>
            <a:solidFill>
              <a:srgbClr val="7AB5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2C4CE8E-3BFC-A90E-8DB8-A8B87FF6A794}"/>
                </a:ext>
              </a:extLst>
            </p:cNvPr>
            <p:cNvSpPr/>
            <p:nvPr/>
          </p:nvSpPr>
          <p:spPr>
            <a:xfrm>
              <a:off x="502919" y="2787395"/>
              <a:ext cx="1949450" cy="2158365"/>
            </a:xfrm>
            <a:custGeom>
              <a:avLst/>
              <a:gdLst/>
              <a:ahLst/>
              <a:cxnLst/>
              <a:rect l="l" t="t" r="r" b="b"/>
              <a:pathLst>
                <a:path w="1949450" h="2158365">
                  <a:moveTo>
                    <a:pt x="0" y="324865"/>
                  </a:moveTo>
                  <a:lnTo>
                    <a:pt x="3522" y="276852"/>
                  </a:lnTo>
                  <a:lnTo>
                    <a:pt x="13755" y="231028"/>
                  </a:lnTo>
                  <a:lnTo>
                    <a:pt x="30195" y="187896"/>
                  </a:lnTo>
                  <a:lnTo>
                    <a:pt x="52339" y="147958"/>
                  </a:lnTo>
                  <a:lnTo>
                    <a:pt x="79687" y="111716"/>
                  </a:lnTo>
                  <a:lnTo>
                    <a:pt x="111734" y="79673"/>
                  </a:lnTo>
                  <a:lnTo>
                    <a:pt x="147978" y="52329"/>
                  </a:lnTo>
                  <a:lnTo>
                    <a:pt x="187918" y="30188"/>
                  </a:lnTo>
                  <a:lnTo>
                    <a:pt x="231049" y="13751"/>
                  </a:lnTo>
                  <a:lnTo>
                    <a:pt x="276870" y="3521"/>
                  </a:lnTo>
                  <a:lnTo>
                    <a:pt x="324878" y="0"/>
                  </a:lnTo>
                  <a:lnTo>
                    <a:pt x="1624330" y="0"/>
                  </a:lnTo>
                  <a:lnTo>
                    <a:pt x="1672343" y="3521"/>
                  </a:lnTo>
                  <a:lnTo>
                    <a:pt x="1718167" y="13751"/>
                  </a:lnTo>
                  <a:lnTo>
                    <a:pt x="1761299" y="30188"/>
                  </a:lnTo>
                  <a:lnTo>
                    <a:pt x="1801237" y="52329"/>
                  </a:lnTo>
                  <a:lnTo>
                    <a:pt x="1837479" y="79673"/>
                  </a:lnTo>
                  <a:lnTo>
                    <a:pt x="1869522" y="111716"/>
                  </a:lnTo>
                  <a:lnTo>
                    <a:pt x="1896866" y="147958"/>
                  </a:lnTo>
                  <a:lnTo>
                    <a:pt x="1919007" y="187896"/>
                  </a:lnTo>
                  <a:lnTo>
                    <a:pt x="1935444" y="231028"/>
                  </a:lnTo>
                  <a:lnTo>
                    <a:pt x="1945674" y="276852"/>
                  </a:lnTo>
                  <a:lnTo>
                    <a:pt x="1949196" y="324865"/>
                  </a:lnTo>
                  <a:lnTo>
                    <a:pt x="1949196" y="1833117"/>
                  </a:lnTo>
                  <a:lnTo>
                    <a:pt x="1945674" y="1881131"/>
                  </a:lnTo>
                  <a:lnTo>
                    <a:pt x="1935444" y="1926955"/>
                  </a:lnTo>
                  <a:lnTo>
                    <a:pt x="1919007" y="1970087"/>
                  </a:lnTo>
                  <a:lnTo>
                    <a:pt x="1896866" y="2010025"/>
                  </a:lnTo>
                  <a:lnTo>
                    <a:pt x="1869522" y="2046267"/>
                  </a:lnTo>
                  <a:lnTo>
                    <a:pt x="1837479" y="2078310"/>
                  </a:lnTo>
                  <a:lnTo>
                    <a:pt x="1801237" y="2105654"/>
                  </a:lnTo>
                  <a:lnTo>
                    <a:pt x="1761299" y="2127795"/>
                  </a:lnTo>
                  <a:lnTo>
                    <a:pt x="1718167" y="2144232"/>
                  </a:lnTo>
                  <a:lnTo>
                    <a:pt x="1672343" y="2154462"/>
                  </a:lnTo>
                  <a:lnTo>
                    <a:pt x="1624330" y="2157984"/>
                  </a:lnTo>
                  <a:lnTo>
                    <a:pt x="324878" y="2157984"/>
                  </a:lnTo>
                  <a:lnTo>
                    <a:pt x="276870" y="2154462"/>
                  </a:lnTo>
                  <a:lnTo>
                    <a:pt x="231049" y="2144232"/>
                  </a:lnTo>
                  <a:lnTo>
                    <a:pt x="187918" y="2127795"/>
                  </a:lnTo>
                  <a:lnTo>
                    <a:pt x="147978" y="2105654"/>
                  </a:lnTo>
                  <a:lnTo>
                    <a:pt x="111734" y="2078310"/>
                  </a:lnTo>
                  <a:lnTo>
                    <a:pt x="79687" y="2046267"/>
                  </a:lnTo>
                  <a:lnTo>
                    <a:pt x="52339" y="2010025"/>
                  </a:lnTo>
                  <a:lnTo>
                    <a:pt x="30195" y="1970087"/>
                  </a:lnTo>
                  <a:lnTo>
                    <a:pt x="13755" y="1926955"/>
                  </a:lnTo>
                  <a:lnTo>
                    <a:pt x="3522" y="1881131"/>
                  </a:lnTo>
                  <a:lnTo>
                    <a:pt x="0" y="1833117"/>
                  </a:lnTo>
                  <a:lnTo>
                    <a:pt x="0" y="32486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A061EDD0-66F1-03E4-B2DD-660BEAF5BEFC}"/>
              </a:ext>
            </a:extLst>
          </p:cNvPr>
          <p:cNvSpPr txBox="1"/>
          <p:nvPr/>
        </p:nvSpPr>
        <p:spPr>
          <a:xfrm>
            <a:off x="976985" y="3711320"/>
            <a:ext cx="100139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>
                <a:cs typeface="Arial"/>
              </a:rPr>
              <a:t>BOSCO
</a:t>
            </a:r>
            <a:endParaRPr sz="1800" dirty="0">
              <a:cs typeface="Arial"/>
            </a:endParaRPr>
          </a:p>
        </p:txBody>
      </p:sp>
      <p:grpSp>
        <p:nvGrpSpPr>
          <p:cNvPr id="16" name="object 7">
            <a:extLst>
              <a:ext uri="{FF2B5EF4-FFF2-40B4-BE49-F238E27FC236}">
                <a16:creationId xmlns:a16="http://schemas.microsoft.com/office/drawing/2014/main" id="{E25CA6A7-31B6-913C-9885-DBDDFB8B179E}"/>
              </a:ext>
            </a:extLst>
          </p:cNvPr>
          <p:cNvGrpSpPr/>
          <p:nvPr/>
        </p:nvGrpSpPr>
        <p:grpSpPr>
          <a:xfrm>
            <a:off x="5377941" y="2538729"/>
            <a:ext cx="5455285" cy="1334135"/>
            <a:chOff x="5377941" y="2538729"/>
            <a:chExt cx="5455285" cy="1334135"/>
          </a:xfrm>
        </p:grpSpPr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239FD73E-0A74-1E11-81DE-C1E8C2D5F990}"/>
                </a:ext>
              </a:extLst>
            </p:cNvPr>
            <p:cNvSpPr/>
            <p:nvPr/>
          </p:nvSpPr>
          <p:spPr>
            <a:xfrm>
              <a:off x="5384291" y="2545079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5221986" y="0"/>
                  </a:moveTo>
                  <a:lnTo>
                    <a:pt x="220218" y="0"/>
                  </a:lnTo>
                  <a:lnTo>
                    <a:pt x="175824" y="4472"/>
                  </a:lnTo>
                  <a:lnTo>
                    <a:pt x="134481" y="17299"/>
                  </a:lnTo>
                  <a:lnTo>
                    <a:pt x="97073" y="37598"/>
                  </a:lnTo>
                  <a:lnTo>
                    <a:pt x="64484" y="64484"/>
                  </a:lnTo>
                  <a:lnTo>
                    <a:pt x="37598" y="97073"/>
                  </a:lnTo>
                  <a:lnTo>
                    <a:pt x="17299" y="134481"/>
                  </a:lnTo>
                  <a:lnTo>
                    <a:pt x="4472" y="175824"/>
                  </a:lnTo>
                  <a:lnTo>
                    <a:pt x="0" y="220218"/>
                  </a:lnTo>
                  <a:lnTo>
                    <a:pt x="0" y="1101090"/>
                  </a:lnTo>
                  <a:lnTo>
                    <a:pt x="4472" y="1145483"/>
                  </a:lnTo>
                  <a:lnTo>
                    <a:pt x="17299" y="1186826"/>
                  </a:lnTo>
                  <a:lnTo>
                    <a:pt x="37598" y="1224234"/>
                  </a:lnTo>
                  <a:lnTo>
                    <a:pt x="64484" y="1256823"/>
                  </a:lnTo>
                  <a:lnTo>
                    <a:pt x="97073" y="1283709"/>
                  </a:lnTo>
                  <a:lnTo>
                    <a:pt x="134481" y="1304008"/>
                  </a:lnTo>
                  <a:lnTo>
                    <a:pt x="175824" y="1316835"/>
                  </a:lnTo>
                  <a:lnTo>
                    <a:pt x="220218" y="1321308"/>
                  </a:lnTo>
                  <a:lnTo>
                    <a:pt x="5221986" y="1321308"/>
                  </a:lnTo>
                  <a:lnTo>
                    <a:pt x="5266379" y="1316835"/>
                  </a:lnTo>
                  <a:lnTo>
                    <a:pt x="5307722" y="1304008"/>
                  </a:lnTo>
                  <a:lnTo>
                    <a:pt x="5345130" y="1283709"/>
                  </a:lnTo>
                  <a:lnTo>
                    <a:pt x="5377719" y="1256823"/>
                  </a:lnTo>
                  <a:lnTo>
                    <a:pt x="5404605" y="1224234"/>
                  </a:lnTo>
                  <a:lnTo>
                    <a:pt x="5424904" y="1186826"/>
                  </a:lnTo>
                  <a:lnTo>
                    <a:pt x="5437731" y="1145483"/>
                  </a:lnTo>
                  <a:lnTo>
                    <a:pt x="5442204" y="1101090"/>
                  </a:lnTo>
                  <a:lnTo>
                    <a:pt x="5442204" y="220218"/>
                  </a:lnTo>
                  <a:lnTo>
                    <a:pt x="5437731" y="175824"/>
                  </a:lnTo>
                  <a:lnTo>
                    <a:pt x="5424904" y="134481"/>
                  </a:lnTo>
                  <a:lnTo>
                    <a:pt x="5404605" y="97073"/>
                  </a:lnTo>
                  <a:lnTo>
                    <a:pt x="5377719" y="64484"/>
                  </a:lnTo>
                  <a:lnTo>
                    <a:pt x="5345130" y="37598"/>
                  </a:lnTo>
                  <a:lnTo>
                    <a:pt x="5307722" y="17299"/>
                  </a:lnTo>
                  <a:lnTo>
                    <a:pt x="5266379" y="4472"/>
                  </a:lnTo>
                  <a:lnTo>
                    <a:pt x="52219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5C717079-FF36-A131-FD76-37DD440F193A}"/>
                </a:ext>
              </a:extLst>
            </p:cNvPr>
            <p:cNvSpPr/>
            <p:nvPr/>
          </p:nvSpPr>
          <p:spPr>
            <a:xfrm>
              <a:off x="5384291" y="2545079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0" y="220218"/>
                  </a:moveTo>
                  <a:lnTo>
                    <a:pt x="4472" y="175824"/>
                  </a:lnTo>
                  <a:lnTo>
                    <a:pt x="17299" y="134481"/>
                  </a:lnTo>
                  <a:lnTo>
                    <a:pt x="37598" y="97073"/>
                  </a:lnTo>
                  <a:lnTo>
                    <a:pt x="64484" y="64484"/>
                  </a:lnTo>
                  <a:lnTo>
                    <a:pt x="97073" y="37598"/>
                  </a:lnTo>
                  <a:lnTo>
                    <a:pt x="134481" y="17299"/>
                  </a:lnTo>
                  <a:lnTo>
                    <a:pt x="175824" y="4472"/>
                  </a:lnTo>
                  <a:lnTo>
                    <a:pt x="220218" y="0"/>
                  </a:lnTo>
                  <a:lnTo>
                    <a:pt x="5221986" y="0"/>
                  </a:lnTo>
                  <a:lnTo>
                    <a:pt x="5266379" y="4472"/>
                  </a:lnTo>
                  <a:lnTo>
                    <a:pt x="5307722" y="17299"/>
                  </a:lnTo>
                  <a:lnTo>
                    <a:pt x="5345130" y="37598"/>
                  </a:lnTo>
                  <a:lnTo>
                    <a:pt x="5377719" y="64484"/>
                  </a:lnTo>
                  <a:lnTo>
                    <a:pt x="5404605" y="97073"/>
                  </a:lnTo>
                  <a:lnTo>
                    <a:pt x="5424904" y="134481"/>
                  </a:lnTo>
                  <a:lnTo>
                    <a:pt x="5437731" y="175824"/>
                  </a:lnTo>
                  <a:lnTo>
                    <a:pt x="5442204" y="220218"/>
                  </a:lnTo>
                  <a:lnTo>
                    <a:pt x="5442204" y="1101090"/>
                  </a:lnTo>
                  <a:lnTo>
                    <a:pt x="5437731" y="1145483"/>
                  </a:lnTo>
                  <a:lnTo>
                    <a:pt x="5424904" y="1186826"/>
                  </a:lnTo>
                  <a:lnTo>
                    <a:pt x="5404605" y="1224234"/>
                  </a:lnTo>
                  <a:lnTo>
                    <a:pt x="5377719" y="1256823"/>
                  </a:lnTo>
                  <a:lnTo>
                    <a:pt x="5345130" y="1283709"/>
                  </a:lnTo>
                  <a:lnTo>
                    <a:pt x="5307722" y="1304008"/>
                  </a:lnTo>
                  <a:lnTo>
                    <a:pt x="5266379" y="1316835"/>
                  </a:lnTo>
                  <a:lnTo>
                    <a:pt x="5221986" y="1321308"/>
                  </a:lnTo>
                  <a:lnTo>
                    <a:pt x="220218" y="1321308"/>
                  </a:lnTo>
                  <a:lnTo>
                    <a:pt x="175824" y="1316835"/>
                  </a:lnTo>
                  <a:lnTo>
                    <a:pt x="134481" y="1304008"/>
                  </a:lnTo>
                  <a:lnTo>
                    <a:pt x="97073" y="1283709"/>
                  </a:lnTo>
                  <a:lnTo>
                    <a:pt x="64484" y="1256823"/>
                  </a:lnTo>
                  <a:lnTo>
                    <a:pt x="37598" y="1224234"/>
                  </a:lnTo>
                  <a:lnTo>
                    <a:pt x="17299" y="1186826"/>
                  </a:lnTo>
                  <a:lnTo>
                    <a:pt x="4472" y="1145483"/>
                  </a:lnTo>
                  <a:lnTo>
                    <a:pt x="0" y="1101090"/>
                  </a:lnTo>
                  <a:lnTo>
                    <a:pt x="0" y="22021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A23FBB2E-A896-8190-FEFC-160598648A34}"/>
              </a:ext>
            </a:extLst>
          </p:cNvPr>
          <p:cNvSpPr txBox="1"/>
          <p:nvPr/>
        </p:nvSpPr>
        <p:spPr>
          <a:xfrm>
            <a:off x="5384291" y="2638805"/>
            <a:ext cx="544258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b="1" spc="-135" dirty="0">
                <a:solidFill>
                  <a:srgbClr val="FFFFFF"/>
                </a:solidFill>
                <a:cs typeface="Trebuchet MS"/>
              </a:rPr>
              <a:t>Germania:</a:t>
            </a: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35" dirty="0">
                <a:solidFill>
                  <a:srgbClr val="FFFFFF"/>
                </a:solidFill>
                <a:cs typeface="Trebuchet MS"/>
              </a:rPr>
              <a:t>Utilizzo di materie prime
Protezione della biodiversità
Opportunità di creazione di posti di lavoro e generazione di </a:t>
            </a:r>
            <a:r>
              <a:rPr lang="it-IT" b="1" spc="-135" dirty="0">
                <a:solidFill>
                  <a:srgbClr val="FFFFFF"/>
                </a:solidFill>
                <a:cs typeface="Trebuchet MS"/>
              </a:rPr>
              <a:t>reddito</a:t>
            </a:r>
            <a:endParaRPr sz="1800" dirty="0">
              <a:cs typeface="Arial"/>
            </a:endParaRPr>
          </a:p>
        </p:txBody>
      </p:sp>
      <p:sp>
        <p:nvSpPr>
          <p:cNvPr id="28" name="object 11">
            <a:extLst>
              <a:ext uri="{FF2B5EF4-FFF2-40B4-BE49-F238E27FC236}">
                <a16:creationId xmlns:a16="http://schemas.microsoft.com/office/drawing/2014/main" id="{478F52EC-6579-3447-F2E4-B4E5B2921072}"/>
              </a:ext>
            </a:extLst>
          </p:cNvPr>
          <p:cNvSpPr/>
          <p:nvPr/>
        </p:nvSpPr>
        <p:spPr>
          <a:xfrm>
            <a:off x="2637282" y="3852671"/>
            <a:ext cx="2332355" cy="114300"/>
          </a:xfrm>
          <a:custGeom>
            <a:avLst/>
            <a:gdLst/>
            <a:ahLst/>
            <a:cxnLst/>
            <a:rect l="l" t="t" r="r" b="b"/>
            <a:pathLst>
              <a:path w="2332354" h="114300">
                <a:moveTo>
                  <a:pt x="2218055" y="0"/>
                </a:moveTo>
                <a:lnTo>
                  <a:pt x="2218055" y="114300"/>
                </a:lnTo>
                <a:lnTo>
                  <a:pt x="2294255" y="76200"/>
                </a:lnTo>
                <a:lnTo>
                  <a:pt x="2237105" y="76200"/>
                </a:lnTo>
                <a:lnTo>
                  <a:pt x="2237105" y="38100"/>
                </a:lnTo>
                <a:lnTo>
                  <a:pt x="2294255" y="38100"/>
                </a:lnTo>
                <a:lnTo>
                  <a:pt x="2218055" y="0"/>
                </a:lnTo>
                <a:close/>
              </a:path>
              <a:path w="2332354" h="114300">
                <a:moveTo>
                  <a:pt x="221805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218055" y="76200"/>
                </a:lnTo>
                <a:lnTo>
                  <a:pt x="2218055" y="38100"/>
                </a:lnTo>
                <a:close/>
              </a:path>
              <a:path w="2332354" h="114300">
                <a:moveTo>
                  <a:pt x="2294255" y="38100"/>
                </a:moveTo>
                <a:lnTo>
                  <a:pt x="2237105" y="38100"/>
                </a:lnTo>
                <a:lnTo>
                  <a:pt x="2237105" y="76200"/>
                </a:lnTo>
                <a:lnTo>
                  <a:pt x="2294255" y="76200"/>
                </a:lnTo>
                <a:lnTo>
                  <a:pt x="2332355" y="57150"/>
                </a:lnTo>
                <a:lnTo>
                  <a:pt x="2294255" y="381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12">
            <a:extLst>
              <a:ext uri="{FF2B5EF4-FFF2-40B4-BE49-F238E27FC236}">
                <a16:creationId xmlns:a16="http://schemas.microsoft.com/office/drawing/2014/main" id="{FC8B87DC-3BD4-9A51-B1D4-75C620A5B311}"/>
              </a:ext>
            </a:extLst>
          </p:cNvPr>
          <p:cNvGrpSpPr/>
          <p:nvPr/>
        </p:nvGrpSpPr>
        <p:grpSpPr>
          <a:xfrm>
            <a:off x="5377941" y="4178553"/>
            <a:ext cx="5455285" cy="1334135"/>
            <a:chOff x="5377941" y="4178553"/>
            <a:chExt cx="5455285" cy="1334135"/>
          </a:xfrm>
        </p:grpSpPr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6E2D5B89-9795-E5B4-A1D6-A71EBAEC360D}"/>
                </a:ext>
              </a:extLst>
            </p:cNvPr>
            <p:cNvSpPr/>
            <p:nvPr/>
          </p:nvSpPr>
          <p:spPr>
            <a:xfrm>
              <a:off x="5384291" y="4184903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5221986" y="0"/>
                  </a:moveTo>
                  <a:lnTo>
                    <a:pt x="220218" y="0"/>
                  </a:lnTo>
                  <a:lnTo>
                    <a:pt x="175824" y="4472"/>
                  </a:lnTo>
                  <a:lnTo>
                    <a:pt x="134481" y="17299"/>
                  </a:lnTo>
                  <a:lnTo>
                    <a:pt x="97073" y="37598"/>
                  </a:lnTo>
                  <a:lnTo>
                    <a:pt x="64484" y="64484"/>
                  </a:lnTo>
                  <a:lnTo>
                    <a:pt x="37598" y="97073"/>
                  </a:lnTo>
                  <a:lnTo>
                    <a:pt x="17299" y="134481"/>
                  </a:lnTo>
                  <a:lnTo>
                    <a:pt x="4472" y="175824"/>
                  </a:lnTo>
                  <a:lnTo>
                    <a:pt x="0" y="220218"/>
                  </a:lnTo>
                  <a:lnTo>
                    <a:pt x="0" y="1101090"/>
                  </a:lnTo>
                  <a:lnTo>
                    <a:pt x="4472" y="1145483"/>
                  </a:lnTo>
                  <a:lnTo>
                    <a:pt x="17299" y="1186826"/>
                  </a:lnTo>
                  <a:lnTo>
                    <a:pt x="37598" y="1224234"/>
                  </a:lnTo>
                  <a:lnTo>
                    <a:pt x="64484" y="1256823"/>
                  </a:lnTo>
                  <a:lnTo>
                    <a:pt x="97073" y="1283709"/>
                  </a:lnTo>
                  <a:lnTo>
                    <a:pt x="134481" y="1304008"/>
                  </a:lnTo>
                  <a:lnTo>
                    <a:pt x="175824" y="1316835"/>
                  </a:lnTo>
                  <a:lnTo>
                    <a:pt x="220218" y="1321308"/>
                  </a:lnTo>
                  <a:lnTo>
                    <a:pt x="5221986" y="1321308"/>
                  </a:lnTo>
                  <a:lnTo>
                    <a:pt x="5266379" y="1316835"/>
                  </a:lnTo>
                  <a:lnTo>
                    <a:pt x="5307722" y="1304008"/>
                  </a:lnTo>
                  <a:lnTo>
                    <a:pt x="5345130" y="1283709"/>
                  </a:lnTo>
                  <a:lnTo>
                    <a:pt x="5377719" y="1256823"/>
                  </a:lnTo>
                  <a:lnTo>
                    <a:pt x="5404605" y="1224234"/>
                  </a:lnTo>
                  <a:lnTo>
                    <a:pt x="5424904" y="1186826"/>
                  </a:lnTo>
                  <a:lnTo>
                    <a:pt x="5437731" y="1145483"/>
                  </a:lnTo>
                  <a:lnTo>
                    <a:pt x="5442204" y="1101090"/>
                  </a:lnTo>
                  <a:lnTo>
                    <a:pt x="5442204" y="220218"/>
                  </a:lnTo>
                  <a:lnTo>
                    <a:pt x="5437731" y="175824"/>
                  </a:lnTo>
                  <a:lnTo>
                    <a:pt x="5424904" y="134481"/>
                  </a:lnTo>
                  <a:lnTo>
                    <a:pt x="5404605" y="97073"/>
                  </a:lnTo>
                  <a:lnTo>
                    <a:pt x="5377719" y="64484"/>
                  </a:lnTo>
                  <a:lnTo>
                    <a:pt x="5345130" y="37598"/>
                  </a:lnTo>
                  <a:lnTo>
                    <a:pt x="5307722" y="17299"/>
                  </a:lnTo>
                  <a:lnTo>
                    <a:pt x="5266379" y="4472"/>
                  </a:lnTo>
                  <a:lnTo>
                    <a:pt x="52219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24B3DD9B-A495-4F04-B1B8-71FDAF73C7C3}"/>
                </a:ext>
              </a:extLst>
            </p:cNvPr>
            <p:cNvSpPr/>
            <p:nvPr/>
          </p:nvSpPr>
          <p:spPr>
            <a:xfrm>
              <a:off x="5384291" y="4184903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0" y="220218"/>
                  </a:moveTo>
                  <a:lnTo>
                    <a:pt x="4472" y="175824"/>
                  </a:lnTo>
                  <a:lnTo>
                    <a:pt x="17299" y="134481"/>
                  </a:lnTo>
                  <a:lnTo>
                    <a:pt x="37598" y="97073"/>
                  </a:lnTo>
                  <a:lnTo>
                    <a:pt x="64484" y="64484"/>
                  </a:lnTo>
                  <a:lnTo>
                    <a:pt x="97073" y="37598"/>
                  </a:lnTo>
                  <a:lnTo>
                    <a:pt x="134481" y="17299"/>
                  </a:lnTo>
                  <a:lnTo>
                    <a:pt x="175824" y="4472"/>
                  </a:lnTo>
                  <a:lnTo>
                    <a:pt x="220218" y="0"/>
                  </a:lnTo>
                  <a:lnTo>
                    <a:pt x="5221986" y="0"/>
                  </a:lnTo>
                  <a:lnTo>
                    <a:pt x="5266379" y="4472"/>
                  </a:lnTo>
                  <a:lnTo>
                    <a:pt x="5307722" y="17299"/>
                  </a:lnTo>
                  <a:lnTo>
                    <a:pt x="5345130" y="37598"/>
                  </a:lnTo>
                  <a:lnTo>
                    <a:pt x="5377719" y="64484"/>
                  </a:lnTo>
                  <a:lnTo>
                    <a:pt x="5404605" y="97073"/>
                  </a:lnTo>
                  <a:lnTo>
                    <a:pt x="5424904" y="134481"/>
                  </a:lnTo>
                  <a:lnTo>
                    <a:pt x="5437731" y="175824"/>
                  </a:lnTo>
                  <a:lnTo>
                    <a:pt x="5442204" y="220218"/>
                  </a:lnTo>
                  <a:lnTo>
                    <a:pt x="5442204" y="1101090"/>
                  </a:lnTo>
                  <a:lnTo>
                    <a:pt x="5437731" y="1145483"/>
                  </a:lnTo>
                  <a:lnTo>
                    <a:pt x="5424904" y="1186826"/>
                  </a:lnTo>
                  <a:lnTo>
                    <a:pt x="5404605" y="1224234"/>
                  </a:lnTo>
                  <a:lnTo>
                    <a:pt x="5377719" y="1256823"/>
                  </a:lnTo>
                  <a:lnTo>
                    <a:pt x="5345130" y="1283709"/>
                  </a:lnTo>
                  <a:lnTo>
                    <a:pt x="5307722" y="1304008"/>
                  </a:lnTo>
                  <a:lnTo>
                    <a:pt x="5266379" y="1316835"/>
                  </a:lnTo>
                  <a:lnTo>
                    <a:pt x="5221986" y="1321308"/>
                  </a:lnTo>
                  <a:lnTo>
                    <a:pt x="220218" y="1321308"/>
                  </a:lnTo>
                  <a:lnTo>
                    <a:pt x="175824" y="1316835"/>
                  </a:lnTo>
                  <a:lnTo>
                    <a:pt x="134481" y="1304008"/>
                  </a:lnTo>
                  <a:lnTo>
                    <a:pt x="97073" y="1283709"/>
                  </a:lnTo>
                  <a:lnTo>
                    <a:pt x="64484" y="1256823"/>
                  </a:lnTo>
                  <a:lnTo>
                    <a:pt x="37598" y="1224234"/>
                  </a:lnTo>
                  <a:lnTo>
                    <a:pt x="17299" y="1186826"/>
                  </a:lnTo>
                  <a:lnTo>
                    <a:pt x="4472" y="1145483"/>
                  </a:lnTo>
                  <a:lnTo>
                    <a:pt x="0" y="1101090"/>
                  </a:lnTo>
                  <a:lnTo>
                    <a:pt x="0" y="22021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5">
            <a:extLst>
              <a:ext uri="{FF2B5EF4-FFF2-40B4-BE49-F238E27FC236}">
                <a16:creationId xmlns:a16="http://schemas.microsoft.com/office/drawing/2014/main" id="{6C768B12-B310-445A-FE3C-69820457CFEE}"/>
              </a:ext>
            </a:extLst>
          </p:cNvPr>
          <p:cNvSpPr txBox="1"/>
          <p:nvPr/>
        </p:nvSpPr>
        <p:spPr>
          <a:xfrm>
            <a:off x="5486400" y="4279138"/>
            <a:ext cx="525780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it-IT" b="1" spc="-100" dirty="0">
                <a:solidFill>
                  <a:srgbClr val="FFFFFF"/>
                </a:solidFill>
                <a:cs typeface="Trebuchet MS"/>
              </a:rPr>
              <a:t>Italia:</a:t>
            </a:r>
          </a:p>
          <a:p>
            <a:pPr marL="285750" indent="-28575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it-IT" spc="-100" dirty="0">
                <a:solidFill>
                  <a:srgbClr val="FFFFFF"/>
                </a:solidFill>
                <a:cs typeface="Trebuchet MS"/>
              </a:rPr>
              <a:t>Produttività ed efficienza dell'utilizzo delle materie prime
Protezione della biodiversità
</a:t>
            </a:r>
            <a:r>
              <a:rPr lang="it-IT" spc="-100" dirty="0" err="1">
                <a:solidFill>
                  <a:srgbClr val="FFFFFF"/>
                </a:solidFill>
                <a:cs typeface="Trebuchet MS"/>
              </a:rPr>
              <a:t>Ecoservizi</a:t>
            </a:r>
            <a:endParaRPr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72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897765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spc="-120"/>
              <a:t>AMBITO DI APPLICAZIONE IN SETTORI SELEZIONATI - SILVICOLTURA
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F0B6E106-1C2F-666E-9BA9-5CD75547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062FC7B-2CAF-BA62-77DA-ACD68ED94941}"/>
              </a:ext>
            </a:extLst>
          </p:cNvPr>
          <p:cNvSpPr/>
          <p:nvPr/>
        </p:nvSpPr>
        <p:spPr>
          <a:xfrm>
            <a:off x="2637282" y="3852671"/>
            <a:ext cx="2332355" cy="114300"/>
          </a:xfrm>
          <a:custGeom>
            <a:avLst/>
            <a:gdLst/>
            <a:ahLst/>
            <a:cxnLst/>
            <a:rect l="l" t="t" r="r" b="b"/>
            <a:pathLst>
              <a:path w="2332354" h="114300">
                <a:moveTo>
                  <a:pt x="2218055" y="0"/>
                </a:moveTo>
                <a:lnTo>
                  <a:pt x="2218055" y="114300"/>
                </a:lnTo>
                <a:lnTo>
                  <a:pt x="2294255" y="76200"/>
                </a:lnTo>
                <a:lnTo>
                  <a:pt x="2237105" y="76200"/>
                </a:lnTo>
                <a:lnTo>
                  <a:pt x="2237105" y="38100"/>
                </a:lnTo>
                <a:lnTo>
                  <a:pt x="2294255" y="38100"/>
                </a:lnTo>
                <a:lnTo>
                  <a:pt x="2218055" y="0"/>
                </a:lnTo>
                <a:close/>
              </a:path>
              <a:path w="2332354" h="114300">
                <a:moveTo>
                  <a:pt x="2218055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218055" y="76200"/>
                </a:lnTo>
                <a:lnTo>
                  <a:pt x="2218055" y="38100"/>
                </a:lnTo>
                <a:close/>
              </a:path>
              <a:path w="2332354" h="114300">
                <a:moveTo>
                  <a:pt x="2294255" y="38100"/>
                </a:moveTo>
                <a:lnTo>
                  <a:pt x="2237105" y="38100"/>
                </a:lnTo>
                <a:lnTo>
                  <a:pt x="2237105" y="76200"/>
                </a:lnTo>
                <a:lnTo>
                  <a:pt x="2294255" y="76200"/>
                </a:lnTo>
                <a:lnTo>
                  <a:pt x="2332355" y="57150"/>
                </a:lnTo>
                <a:lnTo>
                  <a:pt x="2294255" y="3810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id="{EE872027-288E-52CB-6577-9EEFDE2914AA}"/>
              </a:ext>
            </a:extLst>
          </p:cNvPr>
          <p:cNvGrpSpPr/>
          <p:nvPr/>
        </p:nvGrpSpPr>
        <p:grpSpPr>
          <a:xfrm>
            <a:off x="5344414" y="3175761"/>
            <a:ext cx="5455285" cy="1334135"/>
            <a:chOff x="5344414" y="3175761"/>
            <a:chExt cx="5455285" cy="1334135"/>
          </a:xfrm>
        </p:grpSpPr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FA229A00-362B-ECC1-F487-302F2ED91FE0}"/>
                </a:ext>
              </a:extLst>
            </p:cNvPr>
            <p:cNvSpPr/>
            <p:nvPr/>
          </p:nvSpPr>
          <p:spPr>
            <a:xfrm>
              <a:off x="5350764" y="3182111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5221986" y="0"/>
                  </a:moveTo>
                  <a:lnTo>
                    <a:pt x="220218" y="0"/>
                  </a:lnTo>
                  <a:lnTo>
                    <a:pt x="175824" y="4472"/>
                  </a:lnTo>
                  <a:lnTo>
                    <a:pt x="134481" y="17299"/>
                  </a:lnTo>
                  <a:lnTo>
                    <a:pt x="97073" y="37598"/>
                  </a:lnTo>
                  <a:lnTo>
                    <a:pt x="64484" y="64484"/>
                  </a:lnTo>
                  <a:lnTo>
                    <a:pt x="37598" y="97073"/>
                  </a:lnTo>
                  <a:lnTo>
                    <a:pt x="17299" y="134481"/>
                  </a:lnTo>
                  <a:lnTo>
                    <a:pt x="4472" y="175824"/>
                  </a:lnTo>
                  <a:lnTo>
                    <a:pt x="0" y="220217"/>
                  </a:lnTo>
                  <a:lnTo>
                    <a:pt x="0" y="1101089"/>
                  </a:lnTo>
                  <a:lnTo>
                    <a:pt x="4472" y="1145483"/>
                  </a:lnTo>
                  <a:lnTo>
                    <a:pt x="17299" y="1186826"/>
                  </a:lnTo>
                  <a:lnTo>
                    <a:pt x="37598" y="1224234"/>
                  </a:lnTo>
                  <a:lnTo>
                    <a:pt x="64484" y="1256823"/>
                  </a:lnTo>
                  <a:lnTo>
                    <a:pt x="97073" y="1283709"/>
                  </a:lnTo>
                  <a:lnTo>
                    <a:pt x="134481" y="1304008"/>
                  </a:lnTo>
                  <a:lnTo>
                    <a:pt x="175824" y="1316835"/>
                  </a:lnTo>
                  <a:lnTo>
                    <a:pt x="220218" y="1321308"/>
                  </a:lnTo>
                  <a:lnTo>
                    <a:pt x="5221986" y="1321308"/>
                  </a:lnTo>
                  <a:lnTo>
                    <a:pt x="5266379" y="1316835"/>
                  </a:lnTo>
                  <a:lnTo>
                    <a:pt x="5307722" y="1304008"/>
                  </a:lnTo>
                  <a:lnTo>
                    <a:pt x="5345130" y="1283709"/>
                  </a:lnTo>
                  <a:lnTo>
                    <a:pt x="5377719" y="1256823"/>
                  </a:lnTo>
                  <a:lnTo>
                    <a:pt x="5404605" y="1224234"/>
                  </a:lnTo>
                  <a:lnTo>
                    <a:pt x="5424904" y="1186826"/>
                  </a:lnTo>
                  <a:lnTo>
                    <a:pt x="5437731" y="1145483"/>
                  </a:lnTo>
                  <a:lnTo>
                    <a:pt x="5442204" y="1101089"/>
                  </a:lnTo>
                  <a:lnTo>
                    <a:pt x="5442204" y="220217"/>
                  </a:lnTo>
                  <a:lnTo>
                    <a:pt x="5437731" y="175824"/>
                  </a:lnTo>
                  <a:lnTo>
                    <a:pt x="5424904" y="134481"/>
                  </a:lnTo>
                  <a:lnTo>
                    <a:pt x="5404605" y="97073"/>
                  </a:lnTo>
                  <a:lnTo>
                    <a:pt x="5377719" y="64484"/>
                  </a:lnTo>
                  <a:lnTo>
                    <a:pt x="5345130" y="37598"/>
                  </a:lnTo>
                  <a:lnTo>
                    <a:pt x="5307722" y="17299"/>
                  </a:lnTo>
                  <a:lnTo>
                    <a:pt x="5266379" y="4472"/>
                  </a:lnTo>
                  <a:lnTo>
                    <a:pt x="522198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C71B3DAD-14E7-4C5C-D7D0-4F23E4289E2F}"/>
                </a:ext>
              </a:extLst>
            </p:cNvPr>
            <p:cNvSpPr/>
            <p:nvPr/>
          </p:nvSpPr>
          <p:spPr>
            <a:xfrm>
              <a:off x="5350764" y="3182111"/>
              <a:ext cx="5442585" cy="1321435"/>
            </a:xfrm>
            <a:custGeom>
              <a:avLst/>
              <a:gdLst/>
              <a:ahLst/>
              <a:cxnLst/>
              <a:rect l="l" t="t" r="r" b="b"/>
              <a:pathLst>
                <a:path w="5442584" h="1321435">
                  <a:moveTo>
                    <a:pt x="0" y="220217"/>
                  </a:moveTo>
                  <a:lnTo>
                    <a:pt x="4472" y="175824"/>
                  </a:lnTo>
                  <a:lnTo>
                    <a:pt x="17299" y="134481"/>
                  </a:lnTo>
                  <a:lnTo>
                    <a:pt x="37598" y="97073"/>
                  </a:lnTo>
                  <a:lnTo>
                    <a:pt x="64484" y="64484"/>
                  </a:lnTo>
                  <a:lnTo>
                    <a:pt x="97073" y="37598"/>
                  </a:lnTo>
                  <a:lnTo>
                    <a:pt x="134481" y="17299"/>
                  </a:lnTo>
                  <a:lnTo>
                    <a:pt x="175824" y="4472"/>
                  </a:lnTo>
                  <a:lnTo>
                    <a:pt x="220218" y="0"/>
                  </a:lnTo>
                  <a:lnTo>
                    <a:pt x="5221986" y="0"/>
                  </a:lnTo>
                  <a:lnTo>
                    <a:pt x="5266379" y="4472"/>
                  </a:lnTo>
                  <a:lnTo>
                    <a:pt x="5307722" y="17299"/>
                  </a:lnTo>
                  <a:lnTo>
                    <a:pt x="5345130" y="37598"/>
                  </a:lnTo>
                  <a:lnTo>
                    <a:pt x="5377719" y="64484"/>
                  </a:lnTo>
                  <a:lnTo>
                    <a:pt x="5404605" y="97073"/>
                  </a:lnTo>
                  <a:lnTo>
                    <a:pt x="5424904" y="134481"/>
                  </a:lnTo>
                  <a:lnTo>
                    <a:pt x="5437731" y="175824"/>
                  </a:lnTo>
                  <a:lnTo>
                    <a:pt x="5442204" y="220217"/>
                  </a:lnTo>
                  <a:lnTo>
                    <a:pt x="5442204" y="1101089"/>
                  </a:lnTo>
                  <a:lnTo>
                    <a:pt x="5437731" y="1145483"/>
                  </a:lnTo>
                  <a:lnTo>
                    <a:pt x="5424904" y="1186826"/>
                  </a:lnTo>
                  <a:lnTo>
                    <a:pt x="5404605" y="1224234"/>
                  </a:lnTo>
                  <a:lnTo>
                    <a:pt x="5377719" y="1256823"/>
                  </a:lnTo>
                  <a:lnTo>
                    <a:pt x="5345130" y="1283709"/>
                  </a:lnTo>
                  <a:lnTo>
                    <a:pt x="5307722" y="1304008"/>
                  </a:lnTo>
                  <a:lnTo>
                    <a:pt x="5266379" y="1316835"/>
                  </a:lnTo>
                  <a:lnTo>
                    <a:pt x="5221986" y="1321308"/>
                  </a:lnTo>
                  <a:lnTo>
                    <a:pt x="220218" y="1321308"/>
                  </a:lnTo>
                  <a:lnTo>
                    <a:pt x="175824" y="1316835"/>
                  </a:lnTo>
                  <a:lnTo>
                    <a:pt x="134481" y="1304008"/>
                  </a:lnTo>
                  <a:lnTo>
                    <a:pt x="97073" y="1283709"/>
                  </a:lnTo>
                  <a:lnTo>
                    <a:pt x="64484" y="1256823"/>
                  </a:lnTo>
                  <a:lnTo>
                    <a:pt x="37598" y="1224234"/>
                  </a:lnTo>
                  <a:lnTo>
                    <a:pt x="17299" y="1186826"/>
                  </a:lnTo>
                  <a:lnTo>
                    <a:pt x="4472" y="1145483"/>
                  </a:lnTo>
                  <a:lnTo>
                    <a:pt x="0" y="1101089"/>
                  </a:lnTo>
                  <a:lnTo>
                    <a:pt x="0" y="220217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15A8B862-CE13-1661-5DB7-77831964DB22}"/>
              </a:ext>
            </a:extLst>
          </p:cNvPr>
          <p:cNvSpPr txBox="1"/>
          <p:nvPr/>
        </p:nvSpPr>
        <p:spPr>
          <a:xfrm>
            <a:off x="6610856" y="3413505"/>
            <a:ext cx="3599944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384175" algn="l"/>
                <a:tab pos="384810" algn="l"/>
              </a:tabLst>
            </a:pPr>
            <a:r>
              <a:rPr lang="it-IT" spc="-150" dirty="0">
                <a:solidFill>
                  <a:srgbClr val="FFFFFF"/>
                </a:solidFill>
                <a:cs typeface="Arial"/>
              </a:rPr>
              <a:t>Utilizzo di materiali a base biologica
Utilizzo dei rifiuti organici
Diminuzione dell'impronta di carbonio</a:t>
            </a:r>
            <a:endParaRPr sz="1800" dirty="0">
              <a:cs typeface="Arial"/>
            </a:endParaRP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E427B7F2-3559-7FFF-813A-D29546B7DC99}"/>
              </a:ext>
            </a:extLst>
          </p:cNvPr>
          <p:cNvGrpSpPr/>
          <p:nvPr/>
        </p:nvGrpSpPr>
        <p:grpSpPr>
          <a:xfrm>
            <a:off x="487426" y="2758185"/>
            <a:ext cx="1963420" cy="2169160"/>
            <a:chOff x="487426" y="2758185"/>
            <a:chExt cx="1963420" cy="2169160"/>
          </a:xfrm>
        </p:grpSpPr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ABAF115F-C0D5-B7D4-263A-2BA6DE94F883}"/>
                </a:ext>
              </a:extLst>
            </p:cNvPr>
            <p:cNvSpPr/>
            <p:nvPr/>
          </p:nvSpPr>
          <p:spPr>
            <a:xfrm>
              <a:off x="493776" y="2764535"/>
              <a:ext cx="1950720" cy="2156460"/>
            </a:xfrm>
            <a:custGeom>
              <a:avLst/>
              <a:gdLst/>
              <a:ahLst/>
              <a:cxnLst/>
              <a:rect l="l" t="t" r="r" b="b"/>
              <a:pathLst>
                <a:path w="1950720" h="2156460">
                  <a:moveTo>
                    <a:pt x="1625600" y="0"/>
                  </a:moveTo>
                  <a:lnTo>
                    <a:pt x="325132" y="0"/>
                  </a:lnTo>
                  <a:lnTo>
                    <a:pt x="277087" y="3524"/>
                  </a:lnTo>
                  <a:lnTo>
                    <a:pt x="231230" y="13763"/>
                  </a:lnTo>
                  <a:lnTo>
                    <a:pt x="188065" y="30214"/>
                  </a:lnTo>
                  <a:lnTo>
                    <a:pt x="148094" y="52373"/>
                  </a:lnTo>
                  <a:lnTo>
                    <a:pt x="111821" y="79739"/>
                  </a:lnTo>
                  <a:lnTo>
                    <a:pt x="79749" y="111809"/>
                  </a:lnTo>
                  <a:lnTo>
                    <a:pt x="52381" y="148080"/>
                  </a:lnTo>
                  <a:lnTo>
                    <a:pt x="30218" y="188049"/>
                  </a:lnTo>
                  <a:lnTo>
                    <a:pt x="13765" y="231214"/>
                  </a:lnTo>
                  <a:lnTo>
                    <a:pt x="3525" y="277071"/>
                  </a:lnTo>
                  <a:lnTo>
                    <a:pt x="0" y="325119"/>
                  </a:lnTo>
                  <a:lnTo>
                    <a:pt x="0" y="1831339"/>
                  </a:lnTo>
                  <a:lnTo>
                    <a:pt x="3525" y="1879388"/>
                  </a:lnTo>
                  <a:lnTo>
                    <a:pt x="13765" y="1925245"/>
                  </a:lnTo>
                  <a:lnTo>
                    <a:pt x="30218" y="1968410"/>
                  </a:lnTo>
                  <a:lnTo>
                    <a:pt x="52381" y="2008379"/>
                  </a:lnTo>
                  <a:lnTo>
                    <a:pt x="79749" y="2044650"/>
                  </a:lnTo>
                  <a:lnTo>
                    <a:pt x="111821" y="2076720"/>
                  </a:lnTo>
                  <a:lnTo>
                    <a:pt x="148094" y="2104086"/>
                  </a:lnTo>
                  <a:lnTo>
                    <a:pt x="188065" y="2126245"/>
                  </a:lnTo>
                  <a:lnTo>
                    <a:pt x="231230" y="2142696"/>
                  </a:lnTo>
                  <a:lnTo>
                    <a:pt x="277087" y="2152935"/>
                  </a:lnTo>
                  <a:lnTo>
                    <a:pt x="325132" y="2156460"/>
                  </a:lnTo>
                  <a:lnTo>
                    <a:pt x="1625600" y="2156460"/>
                  </a:lnTo>
                  <a:lnTo>
                    <a:pt x="1673648" y="2152935"/>
                  </a:lnTo>
                  <a:lnTo>
                    <a:pt x="1719505" y="2142696"/>
                  </a:lnTo>
                  <a:lnTo>
                    <a:pt x="1762670" y="2126245"/>
                  </a:lnTo>
                  <a:lnTo>
                    <a:pt x="1802639" y="2104086"/>
                  </a:lnTo>
                  <a:lnTo>
                    <a:pt x="1838910" y="2076720"/>
                  </a:lnTo>
                  <a:lnTo>
                    <a:pt x="1870980" y="2044650"/>
                  </a:lnTo>
                  <a:lnTo>
                    <a:pt x="1898346" y="2008379"/>
                  </a:lnTo>
                  <a:lnTo>
                    <a:pt x="1920505" y="1968410"/>
                  </a:lnTo>
                  <a:lnTo>
                    <a:pt x="1936956" y="1925245"/>
                  </a:lnTo>
                  <a:lnTo>
                    <a:pt x="1947195" y="1879388"/>
                  </a:lnTo>
                  <a:lnTo>
                    <a:pt x="1950720" y="1831339"/>
                  </a:lnTo>
                  <a:lnTo>
                    <a:pt x="1950720" y="325119"/>
                  </a:lnTo>
                  <a:lnTo>
                    <a:pt x="1947195" y="277071"/>
                  </a:lnTo>
                  <a:lnTo>
                    <a:pt x="1936956" y="231214"/>
                  </a:lnTo>
                  <a:lnTo>
                    <a:pt x="1920505" y="188049"/>
                  </a:lnTo>
                  <a:lnTo>
                    <a:pt x="1898346" y="148080"/>
                  </a:lnTo>
                  <a:lnTo>
                    <a:pt x="1870980" y="111809"/>
                  </a:lnTo>
                  <a:lnTo>
                    <a:pt x="1838910" y="79739"/>
                  </a:lnTo>
                  <a:lnTo>
                    <a:pt x="1802639" y="52373"/>
                  </a:lnTo>
                  <a:lnTo>
                    <a:pt x="1762670" y="30214"/>
                  </a:lnTo>
                  <a:lnTo>
                    <a:pt x="1719505" y="13763"/>
                  </a:lnTo>
                  <a:lnTo>
                    <a:pt x="1673648" y="3524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1B4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8BC15AE1-1280-3345-9AD8-7B8E81D31F8B}"/>
                </a:ext>
              </a:extLst>
            </p:cNvPr>
            <p:cNvSpPr/>
            <p:nvPr/>
          </p:nvSpPr>
          <p:spPr>
            <a:xfrm>
              <a:off x="493776" y="2764535"/>
              <a:ext cx="1950720" cy="2156460"/>
            </a:xfrm>
            <a:custGeom>
              <a:avLst/>
              <a:gdLst/>
              <a:ahLst/>
              <a:cxnLst/>
              <a:rect l="l" t="t" r="r" b="b"/>
              <a:pathLst>
                <a:path w="1950720" h="2156460">
                  <a:moveTo>
                    <a:pt x="0" y="325119"/>
                  </a:moveTo>
                  <a:lnTo>
                    <a:pt x="3525" y="277071"/>
                  </a:lnTo>
                  <a:lnTo>
                    <a:pt x="13765" y="231214"/>
                  </a:lnTo>
                  <a:lnTo>
                    <a:pt x="30218" y="188049"/>
                  </a:lnTo>
                  <a:lnTo>
                    <a:pt x="52381" y="148080"/>
                  </a:lnTo>
                  <a:lnTo>
                    <a:pt x="79749" y="111809"/>
                  </a:lnTo>
                  <a:lnTo>
                    <a:pt x="111821" y="79739"/>
                  </a:lnTo>
                  <a:lnTo>
                    <a:pt x="148094" y="52373"/>
                  </a:lnTo>
                  <a:lnTo>
                    <a:pt x="188065" y="30214"/>
                  </a:lnTo>
                  <a:lnTo>
                    <a:pt x="231230" y="13763"/>
                  </a:lnTo>
                  <a:lnTo>
                    <a:pt x="277087" y="3524"/>
                  </a:lnTo>
                  <a:lnTo>
                    <a:pt x="325132" y="0"/>
                  </a:lnTo>
                  <a:lnTo>
                    <a:pt x="1625600" y="0"/>
                  </a:lnTo>
                  <a:lnTo>
                    <a:pt x="1673648" y="3524"/>
                  </a:lnTo>
                  <a:lnTo>
                    <a:pt x="1719505" y="13763"/>
                  </a:lnTo>
                  <a:lnTo>
                    <a:pt x="1762670" y="30214"/>
                  </a:lnTo>
                  <a:lnTo>
                    <a:pt x="1802639" y="52373"/>
                  </a:lnTo>
                  <a:lnTo>
                    <a:pt x="1838910" y="79739"/>
                  </a:lnTo>
                  <a:lnTo>
                    <a:pt x="1870980" y="111809"/>
                  </a:lnTo>
                  <a:lnTo>
                    <a:pt x="1898346" y="148080"/>
                  </a:lnTo>
                  <a:lnTo>
                    <a:pt x="1920505" y="188049"/>
                  </a:lnTo>
                  <a:lnTo>
                    <a:pt x="1936956" y="231214"/>
                  </a:lnTo>
                  <a:lnTo>
                    <a:pt x="1947195" y="277071"/>
                  </a:lnTo>
                  <a:lnTo>
                    <a:pt x="1950720" y="325119"/>
                  </a:lnTo>
                  <a:lnTo>
                    <a:pt x="1950720" y="1831339"/>
                  </a:lnTo>
                  <a:lnTo>
                    <a:pt x="1947195" y="1879388"/>
                  </a:lnTo>
                  <a:lnTo>
                    <a:pt x="1936956" y="1925245"/>
                  </a:lnTo>
                  <a:lnTo>
                    <a:pt x="1920505" y="1968410"/>
                  </a:lnTo>
                  <a:lnTo>
                    <a:pt x="1898346" y="2008379"/>
                  </a:lnTo>
                  <a:lnTo>
                    <a:pt x="1870980" y="2044650"/>
                  </a:lnTo>
                  <a:lnTo>
                    <a:pt x="1838910" y="2076720"/>
                  </a:lnTo>
                  <a:lnTo>
                    <a:pt x="1802639" y="2104086"/>
                  </a:lnTo>
                  <a:lnTo>
                    <a:pt x="1762670" y="2126245"/>
                  </a:lnTo>
                  <a:lnTo>
                    <a:pt x="1719505" y="2142696"/>
                  </a:lnTo>
                  <a:lnTo>
                    <a:pt x="1673648" y="2152935"/>
                  </a:lnTo>
                  <a:lnTo>
                    <a:pt x="1625600" y="2156460"/>
                  </a:lnTo>
                  <a:lnTo>
                    <a:pt x="325132" y="2156460"/>
                  </a:lnTo>
                  <a:lnTo>
                    <a:pt x="277087" y="2152935"/>
                  </a:lnTo>
                  <a:lnTo>
                    <a:pt x="231230" y="2142696"/>
                  </a:lnTo>
                  <a:lnTo>
                    <a:pt x="188065" y="2126245"/>
                  </a:lnTo>
                  <a:lnTo>
                    <a:pt x="148094" y="2104086"/>
                  </a:lnTo>
                  <a:lnTo>
                    <a:pt x="111821" y="2076720"/>
                  </a:lnTo>
                  <a:lnTo>
                    <a:pt x="79749" y="2044650"/>
                  </a:lnTo>
                  <a:lnTo>
                    <a:pt x="52381" y="2008379"/>
                  </a:lnTo>
                  <a:lnTo>
                    <a:pt x="30218" y="1968410"/>
                  </a:lnTo>
                  <a:lnTo>
                    <a:pt x="13765" y="1925245"/>
                  </a:lnTo>
                  <a:lnTo>
                    <a:pt x="3525" y="1879388"/>
                  </a:lnTo>
                  <a:lnTo>
                    <a:pt x="0" y="1831339"/>
                  </a:lnTo>
                  <a:lnTo>
                    <a:pt x="0" y="32511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6">
            <a:extLst>
              <a:ext uri="{FF2B5EF4-FFF2-40B4-BE49-F238E27FC236}">
                <a16:creationId xmlns:a16="http://schemas.microsoft.com/office/drawing/2014/main" id="{9BE81597-2DAB-C268-4A67-644E33F72F6D}"/>
              </a:ext>
            </a:extLst>
          </p:cNvPr>
          <p:cNvSpPr txBox="1"/>
          <p:nvPr/>
        </p:nvSpPr>
        <p:spPr>
          <a:xfrm>
            <a:off x="838200" y="3711320"/>
            <a:ext cx="141795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>
                <a:cs typeface="Arial"/>
              </a:rPr>
              <a:t>IMBALLAGGIO
</a:t>
            </a:r>
            <a:endParaRPr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3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240780"/>
            <a:chOff x="0" y="0"/>
            <a:chExt cx="12192000" cy="62407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2407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8223" y="117347"/>
              <a:ext cx="7021068" cy="2417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68224" y="6188964"/>
            <a:ext cx="10022840" cy="669290"/>
            <a:chOff x="268224" y="6188964"/>
            <a:chExt cx="10022840" cy="669290"/>
          </a:xfrm>
        </p:grpSpPr>
        <p:sp>
          <p:nvSpPr>
            <p:cNvPr id="6" name="object 6"/>
            <p:cNvSpPr/>
            <p:nvPr/>
          </p:nvSpPr>
          <p:spPr>
            <a:xfrm>
              <a:off x="2817443" y="6339617"/>
              <a:ext cx="7473031" cy="376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8224" y="6188964"/>
              <a:ext cx="2511552" cy="6690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872228" y="3537203"/>
            <a:ext cx="547115" cy="865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396" y="3669791"/>
            <a:ext cx="1847088" cy="731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36547" y="4488179"/>
            <a:ext cx="1060704" cy="470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62828" y="4504944"/>
            <a:ext cx="1708403" cy="528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100" y="4538471"/>
            <a:ext cx="1179576" cy="4160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37532" y="4552188"/>
            <a:ext cx="1025651" cy="341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7500" y="3704844"/>
            <a:ext cx="1636776" cy="6461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13703" y="3607308"/>
            <a:ext cx="1520952" cy="8564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09816" y="5759196"/>
            <a:ext cx="1182624" cy="411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373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 Theme</vt:lpstr>
      <vt:lpstr>Tema di Office</vt:lpstr>
      <vt:lpstr>Presentazione standard di PowerPoint</vt:lpstr>
      <vt:lpstr>SOMMARIO
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Susana Remotti</cp:lastModifiedBy>
  <cp:revision>6</cp:revision>
  <dcterms:created xsi:type="dcterms:W3CDTF">2022-08-23T09:59:22Z</dcterms:created>
  <dcterms:modified xsi:type="dcterms:W3CDTF">2022-12-01T13:59:54Z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2022-08-23T00:00:00Z</vt:filetime>
  </property>
</Properties>
</file>