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68" r:id="rId4"/>
    <p:sldId id="273" r:id="rId5"/>
    <p:sldId id="274" r:id="rId6"/>
    <p:sldId id="276" r:id="rId7"/>
    <p:sldId id="272" r:id="rId8"/>
    <p:sldId id="260" r:id="rId9"/>
    <p:sldId id="275" r:id="rId10"/>
    <p:sldId id="270" r:id="rId11"/>
    <p:sldId id="271" r:id="rId12"/>
    <p:sldId id="263" r:id="rId13"/>
    <p:sldId id="25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4DC"/>
    <a:srgbClr val="2ACA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75" autoAdjust="0"/>
    <p:restoredTop sz="88491" autoAdjust="0"/>
  </p:normalViewPr>
  <p:slideViewPr>
    <p:cSldViewPr snapToGrid="0">
      <p:cViewPr varScale="1">
        <p:scale>
          <a:sx n="95" d="100"/>
          <a:sy n="95" d="100"/>
        </p:scale>
        <p:origin x="1568" y="18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2CD0A3-E8F4-4AEE-8A0F-7504442FEDF0}"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pl-PL"/>
        </a:p>
      </dgm:t>
    </dgm:pt>
    <dgm:pt modelId="{AF406977-E326-4ACE-9023-5A6BBA609FE0}">
      <dgm:prSet phldrT="[Tekst]"/>
      <dgm:spPr/>
      <dgm:t>
        <a:bodyPr/>
        <a:lstStyle/>
        <a:p>
          <a:r>
            <a:rPr lang="it-IT" noProof="0" dirty="0"/>
            <a:t>Caratteristiche del packaging</a:t>
          </a:r>
        </a:p>
      </dgm:t>
    </dgm:pt>
    <dgm:pt modelId="{AE1687B8-A95C-4B77-BB81-57ABEA2A0C7E}" type="parTrans" cxnId="{C37AC49B-736D-41C1-89D1-320FF7A32FFB}">
      <dgm:prSet/>
      <dgm:spPr/>
      <dgm:t>
        <a:bodyPr/>
        <a:lstStyle/>
        <a:p>
          <a:endParaRPr lang="pl-PL"/>
        </a:p>
      </dgm:t>
    </dgm:pt>
    <dgm:pt modelId="{F209913A-5FA4-4B46-A6A6-65CAE395C568}" type="sibTrans" cxnId="{C37AC49B-736D-41C1-89D1-320FF7A32FFB}">
      <dgm:prSet/>
      <dgm:spPr/>
      <dgm:t>
        <a:bodyPr/>
        <a:lstStyle/>
        <a:p>
          <a:endParaRPr lang="pl-PL"/>
        </a:p>
      </dgm:t>
    </dgm:pt>
    <dgm:pt modelId="{EC73CEC5-F51C-4CDB-B27B-BDAB8E77CDA1}">
      <dgm:prSet phldrT="[Tekst]"/>
      <dgm:spPr/>
      <dgm:t>
        <a:bodyPr/>
        <a:lstStyle/>
        <a:p>
          <a:r>
            <a:rPr lang="it-IT" noProof="0" dirty="0"/>
            <a:t>Interazione</a:t>
          </a:r>
          <a:r>
            <a:rPr lang="it-IT" baseline="0" noProof="0" dirty="0"/>
            <a:t> con il prodotto imballato</a:t>
          </a:r>
          <a:endParaRPr lang="it-IT" noProof="0" dirty="0"/>
        </a:p>
      </dgm:t>
    </dgm:pt>
    <dgm:pt modelId="{3BC5B0E9-E92D-4CFD-A022-FAA52D073052}" type="parTrans" cxnId="{18F941AB-6747-4596-BDC5-385D730DF323}">
      <dgm:prSet/>
      <dgm:spPr/>
      <dgm:t>
        <a:bodyPr/>
        <a:lstStyle/>
        <a:p>
          <a:endParaRPr lang="pl-PL"/>
        </a:p>
      </dgm:t>
    </dgm:pt>
    <dgm:pt modelId="{47401B4B-4304-44FF-9AC6-0B634BF53184}" type="sibTrans" cxnId="{18F941AB-6747-4596-BDC5-385D730DF323}">
      <dgm:prSet/>
      <dgm:spPr/>
      <dgm:t>
        <a:bodyPr/>
        <a:lstStyle/>
        <a:p>
          <a:endParaRPr lang="pl-PL"/>
        </a:p>
      </dgm:t>
    </dgm:pt>
    <dgm:pt modelId="{80A9EA8A-E851-42D0-9C3D-EDC751776B23}">
      <dgm:prSet phldrT="[Tekst]"/>
      <dgm:spPr/>
      <dgm:t>
        <a:bodyPr/>
        <a:lstStyle/>
        <a:p>
          <a:r>
            <a:rPr lang="it-IT" noProof="0" dirty="0"/>
            <a:t>Etichettatura,</a:t>
          </a:r>
          <a:r>
            <a:rPr lang="it-IT" baseline="0" noProof="0" dirty="0"/>
            <a:t> avvertenze e istruzioni</a:t>
          </a:r>
          <a:endParaRPr lang="it-IT" noProof="0" dirty="0"/>
        </a:p>
      </dgm:t>
    </dgm:pt>
    <dgm:pt modelId="{531333E0-18BE-4676-9745-E2678D64E218}" type="parTrans" cxnId="{F1229285-88E3-4144-AD08-3DFCB4DD9615}">
      <dgm:prSet/>
      <dgm:spPr/>
      <dgm:t>
        <a:bodyPr/>
        <a:lstStyle/>
        <a:p>
          <a:endParaRPr lang="pl-PL"/>
        </a:p>
      </dgm:t>
    </dgm:pt>
    <dgm:pt modelId="{D2D9E869-E1FD-4963-867B-26888268C2BE}" type="sibTrans" cxnId="{F1229285-88E3-4144-AD08-3DFCB4DD9615}">
      <dgm:prSet/>
      <dgm:spPr/>
      <dgm:t>
        <a:bodyPr/>
        <a:lstStyle/>
        <a:p>
          <a:endParaRPr lang="pl-PL"/>
        </a:p>
      </dgm:t>
    </dgm:pt>
    <dgm:pt modelId="{810E1028-107D-4DC0-9344-754D997C8756}">
      <dgm:prSet phldrT="[Tekst]"/>
      <dgm:spPr/>
      <dgm:t>
        <a:bodyPr/>
        <a:lstStyle/>
        <a:p>
          <a:r>
            <a:rPr lang="it-IT" noProof="0" dirty="0"/>
            <a:t>Categoria di utenti</a:t>
          </a:r>
        </a:p>
      </dgm:t>
    </dgm:pt>
    <dgm:pt modelId="{AD35A128-7139-4A08-BF7B-192DBE80823B}" type="parTrans" cxnId="{E24C1E5B-74F5-454C-B478-6D103D5AAAE0}">
      <dgm:prSet/>
      <dgm:spPr/>
      <dgm:t>
        <a:bodyPr/>
        <a:lstStyle/>
        <a:p>
          <a:endParaRPr lang="pl-PL"/>
        </a:p>
      </dgm:t>
    </dgm:pt>
    <dgm:pt modelId="{01456205-02DA-4710-8666-4A23136BAB64}" type="sibTrans" cxnId="{E24C1E5B-74F5-454C-B478-6D103D5AAAE0}">
      <dgm:prSet/>
      <dgm:spPr/>
      <dgm:t>
        <a:bodyPr/>
        <a:lstStyle/>
        <a:p>
          <a:endParaRPr lang="pl-PL"/>
        </a:p>
      </dgm:t>
    </dgm:pt>
    <dgm:pt modelId="{C677AC09-3E1A-4562-9DCB-1D6F42D8296E}" type="pres">
      <dgm:prSet presAssocID="{172CD0A3-E8F4-4AEE-8A0F-7504442FEDF0}" presName="linear" presStyleCnt="0">
        <dgm:presLayoutVars>
          <dgm:dir/>
          <dgm:animLvl val="lvl"/>
          <dgm:resizeHandles val="exact"/>
        </dgm:presLayoutVars>
      </dgm:prSet>
      <dgm:spPr/>
    </dgm:pt>
    <dgm:pt modelId="{5E8C4E0C-091C-441D-ACF0-FCFE25E43541}" type="pres">
      <dgm:prSet presAssocID="{AF406977-E326-4ACE-9023-5A6BBA609FE0}" presName="parentLin" presStyleCnt="0"/>
      <dgm:spPr/>
    </dgm:pt>
    <dgm:pt modelId="{72F34059-EA23-4C83-BCD8-BB7C73099F75}" type="pres">
      <dgm:prSet presAssocID="{AF406977-E326-4ACE-9023-5A6BBA609FE0}" presName="parentLeftMargin" presStyleLbl="node1" presStyleIdx="0" presStyleCnt="4"/>
      <dgm:spPr/>
    </dgm:pt>
    <dgm:pt modelId="{4AAD16A7-EDDC-4E3D-A51C-7AE7ACB2D4D6}" type="pres">
      <dgm:prSet presAssocID="{AF406977-E326-4ACE-9023-5A6BBA609FE0}" presName="parentText" presStyleLbl="node1" presStyleIdx="0" presStyleCnt="4">
        <dgm:presLayoutVars>
          <dgm:chMax val="0"/>
          <dgm:bulletEnabled val="1"/>
        </dgm:presLayoutVars>
      </dgm:prSet>
      <dgm:spPr/>
    </dgm:pt>
    <dgm:pt modelId="{A6021C8D-85A4-4C4A-9121-C23E9AD4F97F}" type="pres">
      <dgm:prSet presAssocID="{AF406977-E326-4ACE-9023-5A6BBA609FE0}" presName="negativeSpace" presStyleCnt="0"/>
      <dgm:spPr/>
    </dgm:pt>
    <dgm:pt modelId="{4C434A84-F79E-4DBF-826A-B1EFF7D7966C}" type="pres">
      <dgm:prSet presAssocID="{AF406977-E326-4ACE-9023-5A6BBA609FE0}" presName="childText" presStyleLbl="conFgAcc1" presStyleIdx="0" presStyleCnt="4">
        <dgm:presLayoutVars>
          <dgm:bulletEnabled val="1"/>
        </dgm:presLayoutVars>
      </dgm:prSet>
      <dgm:spPr/>
    </dgm:pt>
    <dgm:pt modelId="{F15BBBB1-3228-4C37-991E-7E0B9E28B738}" type="pres">
      <dgm:prSet presAssocID="{F209913A-5FA4-4B46-A6A6-65CAE395C568}" presName="spaceBetweenRectangles" presStyleCnt="0"/>
      <dgm:spPr/>
    </dgm:pt>
    <dgm:pt modelId="{C8B61F25-817E-4543-9277-41B1AC957D97}" type="pres">
      <dgm:prSet presAssocID="{EC73CEC5-F51C-4CDB-B27B-BDAB8E77CDA1}" presName="parentLin" presStyleCnt="0"/>
      <dgm:spPr/>
    </dgm:pt>
    <dgm:pt modelId="{4A168631-C6CB-4CE2-AF09-B61B4FF9F56D}" type="pres">
      <dgm:prSet presAssocID="{EC73CEC5-F51C-4CDB-B27B-BDAB8E77CDA1}" presName="parentLeftMargin" presStyleLbl="node1" presStyleIdx="0" presStyleCnt="4"/>
      <dgm:spPr/>
    </dgm:pt>
    <dgm:pt modelId="{0E7CA642-0408-4D32-B14B-88EF38A6817C}" type="pres">
      <dgm:prSet presAssocID="{EC73CEC5-F51C-4CDB-B27B-BDAB8E77CDA1}" presName="parentText" presStyleLbl="node1" presStyleIdx="1" presStyleCnt="4">
        <dgm:presLayoutVars>
          <dgm:chMax val="0"/>
          <dgm:bulletEnabled val="1"/>
        </dgm:presLayoutVars>
      </dgm:prSet>
      <dgm:spPr/>
    </dgm:pt>
    <dgm:pt modelId="{6C792EA7-2D5D-4651-98D5-3205EFE10BAB}" type="pres">
      <dgm:prSet presAssocID="{EC73CEC5-F51C-4CDB-B27B-BDAB8E77CDA1}" presName="negativeSpace" presStyleCnt="0"/>
      <dgm:spPr/>
    </dgm:pt>
    <dgm:pt modelId="{9C2D7BBD-6B7B-4553-9F44-71498E8915C7}" type="pres">
      <dgm:prSet presAssocID="{EC73CEC5-F51C-4CDB-B27B-BDAB8E77CDA1}" presName="childText" presStyleLbl="conFgAcc1" presStyleIdx="1" presStyleCnt="4">
        <dgm:presLayoutVars>
          <dgm:bulletEnabled val="1"/>
        </dgm:presLayoutVars>
      </dgm:prSet>
      <dgm:spPr/>
    </dgm:pt>
    <dgm:pt modelId="{1273DC74-C133-4380-B4AE-6FDC9E819805}" type="pres">
      <dgm:prSet presAssocID="{47401B4B-4304-44FF-9AC6-0B634BF53184}" presName="spaceBetweenRectangles" presStyleCnt="0"/>
      <dgm:spPr/>
    </dgm:pt>
    <dgm:pt modelId="{0C0EFC28-5CDE-452A-81CD-10C59224FB93}" type="pres">
      <dgm:prSet presAssocID="{80A9EA8A-E851-42D0-9C3D-EDC751776B23}" presName="parentLin" presStyleCnt="0"/>
      <dgm:spPr/>
    </dgm:pt>
    <dgm:pt modelId="{DC33C1D5-918E-4F03-A58D-AAA617444538}" type="pres">
      <dgm:prSet presAssocID="{80A9EA8A-E851-42D0-9C3D-EDC751776B23}" presName="parentLeftMargin" presStyleLbl="node1" presStyleIdx="1" presStyleCnt="4"/>
      <dgm:spPr/>
    </dgm:pt>
    <dgm:pt modelId="{1495013C-F1B8-4F47-957E-99B6B8E97DF6}" type="pres">
      <dgm:prSet presAssocID="{80A9EA8A-E851-42D0-9C3D-EDC751776B23}" presName="parentText" presStyleLbl="node1" presStyleIdx="2" presStyleCnt="4">
        <dgm:presLayoutVars>
          <dgm:chMax val="0"/>
          <dgm:bulletEnabled val="1"/>
        </dgm:presLayoutVars>
      </dgm:prSet>
      <dgm:spPr/>
    </dgm:pt>
    <dgm:pt modelId="{28EE0E2B-50FF-4819-B9B9-B5183B795A99}" type="pres">
      <dgm:prSet presAssocID="{80A9EA8A-E851-42D0-9C3D-EDC751776B23}" presName="negativeSpace" presStyleCnt="0"/>
      <dgm:spPr/>
    </dgm:pt>
    <dgm:pt modelId="{E2AF4AA0-0292-453E-B8FC-111412F808CF}" type="pres">
      <dgm:prSet presAssocID="{80A9EA8A-E851-42D0-9C3D-EDC751776B23}" presName="childText" presStyleLbl="conFgAcc1" presStyleIdx="2" presStyleCnt="4">
        <dgm:presLayoutVars>
          <dgm:bulletEnabled val="1"/>
        </dgm:presLayoutVars>
      </dgm:prSet>
      <dgm:spPr/>
    </dgm:pt>
    <dgm:pt modelId="{CCC1E620-74B7-45DB-AFD8-AA144A7D2CBB}" type="pres">
      <dgm:prSet presAssocID="{D2D9E869-E1FD-4963-867B-26888268C2BE}" presName="spaceBetweenRectangles" presStyleCnt="0"/>
      <dgm:spPr/>
    </dgm:pt>
    <dgm:pt modelId="{E6C57356-B64D-4CC8-BFB7-912FB159EA6A}" type="pres">
      <dgm:prSet presAssocID="{810E1028-107D-4DC0-9344-754D997C8756}" presName="parentLin" presStyleCnt="0"/>
      <dgm:spPr/>
    </dgm:pt>
    <dgm:pt modelId="{3209F7F3-8D87-48A0-BA0D-8439B4EEA2F7}" type="pres">
      <dgm:prSet presAssocID="{810E1028-107D-4DC0-9344-754D997C8756}" presName="parentLeftMargin" presStyleLbl="node1" presStyleIdx="2" presStyleCnt="4"/>
      <dgm:spPr/>
    </dgm:pt>
    <dgm:pt modelId="{CAF6EDC4-B61D-41E1-A850-D725D1D6A27D}" type="pres">
      <dgm:prSet presAssocID="{810E1028-107D-4DC0-9344-754D997C8756}" presName="parentText" presStyleLbl="node1" presStyleIdx="3" presStyleCnt="4">
        <dgm:presLayoutVars>
          <dgm:chMax val="0"/>
          <dgm:bulletEnabled val="1"/>
        </dgm:presLayoutVars>
      </dgm:prSet>
      <dgm:spPr/>
    </dgm:pt>
    <dgm:pt modelId="{C5927CF9-778D-4965-94EA-4AF54BC821ED}" type="pres">
      <dgm:prSet presAssocID="{810E1028-107D-4DC0-9344-754D997C8756}" presName="negativeSpace" presStyleCnt="0"/>
      <dgm:spPr/>
    </dgm:pt>
    <dgm:pt modelId="{7ED49ABA-F080-435A-9E0E-DCE813069509}" type="pres">
      <dgm:prSet presAssocID="{810E1028-107D-4DC0-9344-754D997C8756}" presName="childText" presStyleLbl="conFgAcc1" presStyleIdx="3" presStyleCnt="4">
        <dgm:presLayoutVars>
          <dgm:bulletEnabled val="1"/>
        </dgm:presLayoutVars>
      </dgm:prSet>
      <dgm:spPr/>
    </dgm:pt>
  </dgm:ptLst>
  <dgm:cxnLst>
    <dgm:cxn modelId="{F1B0C312-2967-4781-A75A-B5E06FD437C3}" type="presOf" srcId="{172CD0A3-E8F4-4AEE-8A0F-7504442FEDF0}" destId="{C677AC09-3E1A-4562-9DCB-1D6F42D8296E}" srcOrd="0" destOrd="0" presId="urn:microsoft.com/office/officeart/2005/8/layout/list1"/>
    <dgm:cxn modelId="{B430D733-3D57-471F-BE5A-9299B93FC0FC}" type="presOf" srcId="{810E1028-107D-4DC0-9344-754D997C8756}" destId="{CAF6EDC4-B61D-41E1-A850-D725D1D6A27D}" srcOrd="1" destOrd="0" presId="urn:microsoft.com/office/officeart/2005/8/layout/list1"/>
    <dgm:cxn modelId="{E24C1E5B-74F5-454C-B478-6D103D5AAAE0}" srcId="{172CD0A3-E8F4-4AEE-8A0F-7504442FEDF0}" destId="{810E1028-107D-4DC0-9344-754D997C8756}" srcOrd="3" destOrd="0" parTransId="{AD35A128-7139-4A08-BF7B-192DBE80823B}" sibTransId="{01456205-02DA-4710-8666-4A23136BAB64}"/>
    <dgm:cxn modelId="{F1229285-88E3-4144-AD08-3DFCB4DD9615}" srcId="{172CD0A3-E8F4-4AEE-8A0F-7504442FEDF0}" destId="{80A9EA8A-E851-42D0-9C3D-EDC751776B23}" srcOrd="2" destOrd="0" parTransId="{531333E0-18BE-4676-9745-E2678D64E218}" sibTransId="{D2D9E869-E1FD-4963-867B-26888268C2BE}"/>
    <dgm:cxn modelId="{3AEACE85-4FBF-409B-84FE-E733646FA0FC}" type="presOf" srcId="{810E1028-107D-4DC0-9344-754D997C8756}" destId="{3209F7F3-8D87-48A0-BA0D-8439B4EEA2F7}" srcOrd="0" destOrd="0" presId="urn:microsoft.com/office/officeart/2005/8/layout/list1"/>
    <dgm:cxn modelId="{2CCDC296-0F96-4F06-9156-7917A27B8791}" type="presOf" srcId="{EC73CEC5-F51C-4CDB-B27B-BDAB8E77CDA1}" destId="{0E7CA642-0408-4D32-B14B-88EF38A6817C}" srcOrd="1" destOrd="0" presId="urn:microsoft.com/office/officeart/2005/8/layout/list1"/>
    <dgm:cxn modelId="{C37AC49B-736D-41C1-89D1-320FF7A32FFB}" srcId="{172CD0A3-E8F4-4AEE-8A0F-7504442FEDF0}" destId="{AF406977-E326-4ACE-9023-5A6BBA609FE0}" srcOrd="0" destOrd="0" parTransId="{AE1687B8-A95C-4B77-BB81-57ABEA2A0C7E}" sibTransId="{F209913A-5FA4-4B46-A6A6-65CAE395C568}"/>
    <dgm:cxn modelId="{886853A8-DB8B-448F-9D3D-CE002FAB7FCB}" type="presOf" srcId="{80A9EA8A-E851-42D0-9C3D-EDC751776B23}" destId="{DC33C1D5-918E-4F03-A58D-AAA617444538}" srcOrd="0" destOrd="0" presId="urn:microsoft.com/office/officeart/2005/8/layout/list1"/>
    <dgm:cxn modelId="{18F941AB-6747-4596-BDC5-385D730DF323}" srcId="{172CD0A3-E8F4-4AEE-8A0F-7504442FEDF0}" destId="{EC73CEC5-F51C-4CDB-B27B-BDAB8E77CDA1}" srcOrd="1" destOrd="0" parTransId="{3BC5B0E9-E92D-4CFD-A022-FAA52D073052}" sibTransId="{47401B4B-4304-44FF-9AC6-0B634BF53184}"/>
    <dgm:cxn modelId="{751E06C8-F9CA-4F6C-A9CE-588F1B5408AE}" type="presOf" srcId="{AF406977-E326-4ACE-9023-5A6BBA609FE0}" destId="{4AAD16A7-EDDC-4E3D-A51C-7AE7ACB2D4D6}" srcOrd="1" destOrd="0" presId="urn:microsoft.com/office/officeart/2005/8/layout/list1"/>
    <dgm:cxn modelId="{6578D4D0-BB3C-44F2-8FFE-7566E17D5F3D}" type="presOf" srcId="{80A9EA8A-E851-42D0-9C3D-EDC751776B23}" destId="{1495013C-F1B8-4F47-957E-99B6B8E97DF6}" srcOrd="1" destOrd="0" presId="urn:microsoft.com/office/officeart/2005/8/layout/list1"/>
    <dgm:cxn modelId="{FBADAED9-7D0E-4F10-9448-10C3608A756D}" type="presOf" srcId="{AF406977-E326-4ACE-9023-5A6BBA609FE0}" destId="{72F34059-EA23-4C83-BCD8-BB7C73099F75}" srcOrd="0" destOrd="0" presId="urn:microsoft.com/office/officeart/2005/8/layout/list1"/>
    <dgm:cxn modelId="{ED7AD0F8-EA8C-4F93-BF0A-EEF686508A0F}" type="presOf" srcId="{EC73CEC5-F51C-4CDB-B27B-BDAB8E77CDA1}" destId="{4A168631-C6CB-4CE2-AF09-B61B4FF9F56D}" srcOrd="0" destOrd="0" presId="urn:microsoft.com/office/officeart/2005/8/layout/list1"/>
    <dgm:cxn modelId="{F9089D3C-A25D-4DFF-8C5A-E196B448011D}" type="presParOf" srcId="{C677AC09-3E1A-4562-9DCB-1D6F42D8296E}" destId="{5E8C4E0C-091C-441D-ACF0-FCFE25E43541}" srcOrd="0" destOrd="0" presId="urn:microsoft.com/office/officeart/2005/8/layout/list1"/>
    <dgm:cxn modelId="{698CCF38-0259-4A18-9760-9D983C6342DC}" type="presParOf" srcId="{5E8C4E0C-091C-441D-ACF0-FCFE25E43541}" destId="{72F34059-EA23-4C83-BCD8-BB7C73099F75}" srcOrd="0" destOrd="0" presId="urn:microsoft.com/office/officeart/2005/8/layout/list1"/>
    <dgm:cxn modelId="{358F7457-0048-4DC0-AEEB-EA9384509021}" type="presParOf" srcId="{5E8C4E0C-091C-441D-ACF0-FCFE25E43541}" destId="{4AAD16A7-EDDC-4E3D-A51C-7AE7ACB2D4D6}" srcOrd="1" destOrd="0" presId="urn:microsoft.com/office/officeart/2005/8/layout/list1"/>
    <dgm:cxn modelId="{1B597A5D-C2E5-4D51-8BC6-7FAB23C9A4B1}" type="presParOf" srcId="{C677AC09-3E1A-4562-9DCB-1D6F42D8296E}" destId="{A6021C8D-85A4-4C4A-9121-C23E9AD4F97F}" srcOrd="1" destOrd="0" presId="urn:microsoft.com/office/officeart/2005/8/layout/list1"/>
    <dgm:cxn modelId="{F0EBC048-B24E-43F6-9C21-2B075FE90EA7}" type="presParOf" srcId="{C677AC09-3E1A-4562-9DCB-1D6F42D8296E}" destId="{4C434A84-F79E-4DBF-826A-B1EFF7D7966C}" srcOrd="2" destOrd="0" presId="urn:microsoft.com/office/officeart/2005/8/layout/list1"/>
    <dgm:cxn modelId="{979064B7-F5CC-4049-81F5-7A53B1DE0270}" type="presParOf" srcId="{C677AC09-3E1A-4562-9DCB-1D6F42D8296E}" destId="{F15BBBB1-3228-4C37-991E-7E0B9E28B738}" srcOrd="3" destOrd="0" presId="urn:microsoft.com/office/officeart/2005/8/layout/list1"/>
    <dgm:cxn modelId="{500D7373-95D0-49B2-98B5-FF4060A3D66B}" type="presParOf" srcId="{C677AC09-3E1A-4562-9DCB-1D6F42D8296E}" destId="{C8B61F25-817E-4543-9277-41B1AC957D97}" srcOrd="4" destOrd="0" presId="urn:microsoft.com/office/officeart/2005/8/layout/list1"/>
    <dgm:cxn modelId="{28A83588-0260-42EC-96F5-8B572128FB85}" type="presParOf" srcId="{C8B61F25-817E-4543-9277-41B1AC957D97}" destId="{4A168631-C6CB-4CE2-AF09-B61B4FF9F56D}" srcOrd="0" destOrd="0" presId="urn:microsoft.com/office/officeart/2005/8/layout/list1"/>
    <dgm:cxn modelId="{9A7EFE02-8685-4525-A7DA-D01487DC6D52}" type="presParOf" srcId="{C8B61F25-817E-4543-9277-41B1AC957D97}" destId="{0E7CA642-0408-4D32-B14B-88EF38A6817C}" srcOrd="1" destOrd="0" presId="urn:microsoft.com/office/officeart/2005/8/layout/list1"/>
    <dgm:cxn modelId="{9F88EF3B-6D3D-4C8A-B2A1-38FFBD6AE1FB}" type="presParOf" srcId="{C677AC09-3E1A-4562-9DCB-1D6F42D8296E}" destId="{6C792EA7-2D5D-4651-98D5-3205EFE10BAB}" srcOrd="5" destOrd="0" presId="urn:microsoft.com/office/officeart/2005/8/layout/list1"/>
    <dgm:cxn modelId="{C84F52E7-A374-4D49-B3D1-5F69BC40F826}" type="presParOf" srcId="{C677AC09-3E1A-4562-9DCB-1D6F42D8296E}" destId="{9C2D7BBD-6B7B-4553-9F44-71498E8915C7}" srcOrd="6" destOrd="0" presId="urn:microsoft.com/office/officeart/2005/8/layout/list1"/>
    <dgm:cxn modelId="{D0C9C810-8F88-4FF1-894B-A774EA61A7DE}" type="presParOf" srcId="{C677AC09-3E1A-4562-9DCB-1D6F42D8296E}" destId="{1273DC74-C133-4380-B4AE-6FDC9E819805}" srcOrd="7" destOrd="0" presId="urn:microsoft.com/office/officeart/2005/8/layout/list1"/>
    <dgm:cxn modelId="{266DD6F4-0FF2-48A6-8E12-7D448DBC80B4}" type="presParOf" srcId="{C677AC09-3E1A-4562-9DCB-1D6F42D8296E}" destId="{0C0EFC28-5CDE-452A-81CD-10C59224FB93}" srcOrd="8" destOrd="0" presId="urn:microsoft.com/office/officeart/2005/8/layout/list1"/>
    <dgm:cxn modelId="{F2EF799C-20C9-4526-80EB-A278F6703F92}" type="presParOf" srcId="{0C0EFC28-5CDE-452A-81CD-10C59224FB93}" destId="{DC33C1D5-918E-4F03-A58D-AAA617444538}" srcOrd="0" destOrd="0" presId="urn:microsoft.com/office/officeart/2005/8/layout/list1"/>
    <dgm:cxn modelId="{3E270693-401F-4B69-AD5D-4776E26010CB}" type="presParOf" srcId="{0C0EFC28-5CDE-452A-81CD-10C59224FB93}" destId="{1495013C-F1B8-4F47-957E-99B6B8E97DF6}" srcOrd="1" destOrd="0" presId="urn:microsoft.com/office/officeart/2005/8/layout/list1"/>
    <dgm:cxn modelId="{A558AB2D-1FD2-4DDE-9951-89DF6A6BD05F}" type="presParOf" srcId="{C677AC09-3E1A-4562-9DCB-1D6F42D8296E}" destId="{28EE0E2B-50FF-4819-B9B9-B5183B795A99}" srcOrd="9" destOrd="0" presId="urn:microsoft.com/office/officeart/2005/8/layout/list1"/>
    <dgm:cxn modelId="{D88BCE50-96DB-4F3A-8C31-67DEB3744D63}" type="presParOf" srcId="{C677AC09-3E1A-4562-9DCB-1D6F42D8296E}" destId="{E2AF4AA0-0292-453E-B8FC-111412F808CF}" srcOrd="10" destOrd="0" presId="urn:microsoft.com/office/officeart/2005/8/layout/list1"/>
    <dgm:cxn modelId="{4EF9A413-EAB4-4740-8383-3ABB9CA53F80}" type="presParOf" srcId="{C677AC09-3E1A-4562-9DCB-1D6F42D8296E}" destId="{CCC1E620-74B7-45DB-AFD8-AA144A7D2CBB}" srcOrd="11" destOrd="0" presId="urn:microsoft.com/office/officeart/2005/8/layout/list1"/>
    <dgm:cxn modelId="{EF750AC5-1D81-4B1C-BA42-AB4ECC8AA1E3}" type="presParOf" srcId="{C677AC09-3E1A-4562-9DCB-1D6F42D8296E}" destId="{E6C57356-B64D-4CC8-BFB7-912FB159EA6A}" srcOrd="12" destOrd="0" presId="urn:microsoft.com/office/officeart/2005/8/layout/list1"/>
    <dgm:cxn modelId="{B473D127-3EC6-4018-A748-AB64C9B2259A}" type="presParOf" srcId="{E6C57356-B64D-4CC8-BFB7-912FB159EA6A}" destId="{3209F7F3-8D87-48A0-BA0D-8439B4EEA2F7}" srcOrd="0" destOrd="0" presId="urn:microsoft.com/office/officeart/2005/8/layout/list1"/>
    <dgm:cxn modelId="{7E33DB35-B680-46FC-90B1-F09A8BAD8169}" type="presParOf" srcId="{E6C57356-B64D-4CC8-BFB7-912FB159EA6A}" destId="{CAF6EDC4-B61D-41E1-A850-D725D1D6A27D}" srcOrd="1" destOrd="0" presId="urn:microsoft.com/office/officeart/2005/8/layout/list1"/>
    <dgm:cxn modelId="{5F2C97FE-79FE-4105-8268-6CEFC08C8E11}" type="presParOf" srcId="{C677AC09-3E1A-4562-9DCB-1D6F42D8296E}" destId="{C5927CF9-778D-4965-94EA-4AF54BC821ED}" srcOrd="13" destOrd="0" presId="urn:microsoft.com/office/officeart/2005/8/layout/list1"/>
    <dgm:cxn modelId="{F77F60F4-209C-4969-8C64-8F2A012A9028}" type="presParOf" srcId="{C677AC09-3E1A-4562-9DCB-1D6F42D8296E}" destId="{7ED49ABA-F080-435A-9E0E-DCE813069509}" srcOrd="14" destOrd="0" presId="urn:microsoft.com/office/officeart/2005/8/layout/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5E9953-4287-42D7-92DF-BDC50D1584F6}" type="doc">
      <dgm:prSet loTypeId="urn:microsoft.com/office/officeart/2005/8/layout/hierarchy5" loCatId="hierarchy" qsTypeId="urn:microsoft.com/office/officeart/2005/8/quickstyle/simple1" qsCatId="simple" csTypeId="urn:microsoft.com/office/officeart/2005/8/colors/accent1_2" csCatId="accent1" phldr="1"/>
      <dgm:spPr/>
      <dgm:t>
        <a:bodyPr/>
        <a:lstStyle/>
        <a:p>
          <a:endParaRPr lang="pl-PL"/>
        </a:p>
      </dgm:t>
    </dgm:pt>
    <dgm:pt modelId="{E0F218C0-8F84-4B1E-A2D8-B525F57AC0F1}">
      <dgm:prSet phldrT="[Tekst]"/>
      <dgm:spPr/>
      <dgm:t>
        <a:bodyPr/>
        <a:lstStyle/>
        <a:p>
          <a:r>
            <a:rPr lang="it-IT" b="1" noProof="0" dirty="0">
              <a:solidFill>
                <a:schemeClr val="tx1"/>
              </a:solidFill>
            </a:rPr>
            <a:t>Packaging: rischi per la sicurezza</a:t>
          </a:r>
          <a:endParaRPr lang="it-IT" noProof="0" dirty="0">
            <a:solidFill>
              <a:schemeClr val="tx1"/>
            </a:solidFill>
          </a:endParaRPr>
        </a:p>
      </dgm:t>
    </dgm:pt>
    <dgm:pt modelId="{41E6A7F1-9BD1-42FD-8DDE-E7B792B2D7EE}" type="parTrans" cxnId="{EB0313C0-930F-4C99-8DAD-A0CD2CEAC2A8}">
      <dgm:prSet/>
      <dgm:spPr/>
      <dgm:t>
        <a:bodyPr/>
        <a:lstStyle/>
        <a:p>
          <a:endParaRPr lang="pl-PL"/>
        </a:p>
      </dgm:t>
    </dgm:pt>
    <dgm:pt modelId="{40A3835F-4126-4186-84AF-B3D6DECB9D5A}" type="sibTrans" cxnId="{EB0313C0-930F-4C99-8DAD-A0CD2CEAC2A8}">
      <dgm:prSet/>
      <dgm:spPr/>
      <dgm:t>
        <a:bodyPr/>
        <a:lstStyle/>
        <a:p>
          <a:endParaRPr lang="pl-PL"/>
        </a:p>
      </dgm:t>
    </dgm:pt>
    <dgm:pt modelId="{1E541968-B309-4BBE-AB79-82C99B9DB5F3}">
      <dgm:prSet phldrT="[Tekst]"/>
      <dgm:spPr/>
      <dgm:t>
        <a:bodyPr/>
        <a:lstStyle/>
        <a:p>
          <a:r>
            <a:rPr lang="it-IT" noProof="0" dirty="0"/>
            <a:t>Fattori</a:t>
          </a:r>
          <a:r>
            <a:rPr lang="en-US" dirty="0"/>
            <a:t> </a:t>
          </a:r>
          <a:r>
            <a:rPr lang="it-IT" noProof="0" dirty="0"/>
            <a:t>all’interno della confezione</a:t>
          </a:r>
          <a:endParaRPr lang="pl-PL" dirty="0"/>
        </a:p>
      </dgm:t>
    </dgm:pt>
    <dgm:pt modelId="{75043F57-E168-4211-BE93-857E17B1D2FE}" type="parTrans" cxnId="{88B69DC5-CD1C-4415-BBA9-0D012FBFA225}">
      <dgm:prSet/>
      <dgm:spPr/>
      <dgm:t>
        <a:bodyPr/>
        <a:lstStyle/>
        <a:p>
          <a:endParaRPr lang="pl-PL"/>
        </a:p>
      </dgm:t>
    </dgm:pt>
    <dgm:pt modelId="{B4EC0354-FEF1-473C-A16D-571865046D30}" type="sibTrans" cxnId="{88B69DC5-CD1C-4415-BBA9-0D012FBFA225}">
      <dgm:prSet/>
      <dgm:spPr/>
      <dgm:t>
        <a:bodyPr/>
        <a:lstStyle/>
        <a:p>
          <a:endParaRPr lang="pl-PL"/>
        </a:p>
      </dgm:t>
    </dgm:pt>
    <dgm:pt modelId="{87938289-94C5-4113-B72E-065597AAF192}">
      <dgm:prSet phldrT="[Tekst]"/>
      <dgm:spPr/>
      <dgm:t>
        <a:bodyPr/>
        <a:lstStyle/>
        <a:p>
          <a:r>
            <a:rPr lang="it-IT" noProof="0" dirty="0"/>
            <a:t>Fisico</a:t>
          </a:r>
        </a:p>
      </dgm:t>
    </dgm:pt>
    <dgm:pt modelId="{C0716322-E632-4117-9545-48D0EBFA52C1}" type="parTrans" cxnId="{AA8390BC-9839-4344-AE99-A71A567FC4F6}">
      <dgm:prSet/>
      <dgm:spPr/>
      <dgm:t>
        <a:bodyPr/>
        <a:lstStyle/>
        <a:p>
          <a:endParaRPr lang="pl-PL"/>
        </a:p>
      </dgm:t>
    </dgm:pt>
    <dgm:pt modelId="{739EF351-79FD-42D2-A58B-F5C3D1DF9193}" type="sibTrans" cxnId="{AA8390BC-9839-4344-AE99-A71A567FC4F6}">
      <dgm:prSet/>
      <dgm:spPr/>
      <dgm:t>
        <a:bodyPr/>
        <a:lstStyle/>
        <a:p>
          <a:endParaRPr lang="pl-PL"/>
        </a:p>
      </dgm:t>
    </dgm:pt>
    <dgm:pt modelId="{DF78F446-5218-4A25-BE66-05D3C2E26EDD}">
      <dgm:prSet phldrT="[Tekst]"/>
      <dgm:spPr/>
      <dgm:t>
        <a:bodyPr/>
        <a:lstStyle/>
        <a:p>
          <a:r>
            <a:rPr lang="it-IT" noProof="0" dirty="0"/>
            <a:t>Chimico</a:t>
          </a:r>
        </a:p>
      </dgm:t>
    </dgm:pt>
    <dgm:pt modelId="{E121E94B-97DD-42DF-B80B-A04E7FFC60E1}" type="parTrans" cxnId="{FB1695FA-F16C-46D4-BA8F-9CA4000533C9}">
      <dgm:prSet/>
      <dgm:spPr/>
      <dgm:t>
        <a:bodyPr/>
        <a:lstStyle/>
        <a:p>
          <a:endParaRPr lang="pl-PL"/>
        </a:p>
      </dgm:t>
    </dgm:pt>
    <dgm:pt modelId="{4A947D0A-C250-4B77-B3E3-0F8C403A33F3}" type="sibTrans" cxnId="{FB1695FA-F16C-46D4-BA8F-9CA4000533C9}">
      <dgm:prSet/>
      <dgm:spPr/>
      <dgm:t>
        <a:bodyPr/>
        <a:lstStyle/>
        <a:p>
          <a:endParaRPr lang="pl-PL"/>
        </a:p>
      </dgm:t>
    </dgm:pt>
    <dgm:pt modelId="{30599911-032E-487C-996D-62FAA19DC6E0}">
      <dgm:prSet/>
      <dgm:spPr/>
      <dgm:t>
        <a:bodyPr/>
        <a:lstStyle/>
        <a:p>
          <a:r>
            <a:rPr lang="it-IT" noProof="0" dirty="0"/>
            <a:t>Condizioni del packaging</a:t>
          </a:r>
        </a:p>
      </dgm:t>
    </dgm:pt>
    <dgm:pt modelId="{A77AB7C0-6AD6-475D-8BD5-48A3654461AF}" type="parTrans" cxnId="{5F99F0C8-0E5E-47D3-9231-5650FA84F594}">
      <dgm:prSet/>
      <dgm:spPr/>
      <dgm:t>
        <a:bodyPr/>
        <a:lstStyle/>
        <a:p>
          <a:endParaRPr lang="pl-PL"/>
        </a:p>
      </dgm:t>
    </dgm:pt>
    <dgm:pt modelId="{054A0AA9-EB0D-4623-8613-73F53D5715C5}" type="sibTrans" cxnId="{5F99F0C8-0E5E-47D3-9231-5650FA84F594}">
      <dgm:prSet/>
      <dgm:spPr/>
      <dgm:t>
        <a:bodyPr/>
        <a:lstStyle/>
        <a:p>
          <a:endParaRPr lang="pl-PL"/>
        </a:p>
      </dgm:t>
    </dgm:pt>
    <dgm:pt modelId="{4AD08186-0D3D-4EC5-B836-F4E42C8D05DB}">
      <dgm:prSet phldrT="[Tekst]"/>
      <dgm:spPr/>
      <dgm:t>
        <a:bodyPr/>
        <a:lstStyle/>
        <a:p>
          <a:r>
            <a:rPr lang="it-IT" noProof="0" dirty="0"/>
            <a:t>Biologico</a:t>
          </a:r>
        </a:p>
      </dgm:t>
    </dgm:pt>
    <dgm:pt modelId="{82713A07-EE8B-4689-B5EB-03384DBEB8E1}" type="parTrans" cxnId="{CE16FE19-4EED-4BB0-A51C-EE52EF1AA82C}">
      <dgm:prSet/>
      <dgm:spPr/>
      <dgm:t>
        <a:bodyPr/>
        <a:lstStyle/>
        <a:p>
          <a:endParaRPr lang="pl-PL"/>
        </a:p>
      </dgm:t>
    </dgm:pt>
    <dgm:pt modelId="{2921D6B0-B2E5-4394-9528-BD98F6B3C8F5}" type="sibTrans" cxnId="{CE16FE19-4EED-4BB0-A51C-EE52EF1AA82C}">
      <dgm:prSet/>
      <dgm:spPr/>
      <dgm:t>
        <a:bodyPr/>
        <a:lstStyle/>
        <a:p>
          <a:endParaRPr lang="pl-PL"/>
        </a:p>
      </dgm:t>
    </dgm:pt>
    <dgm:pt modelId="{B0C23B30-6F92-4201-A7E8-BF0962617BFD}">
      <dgm:prSet/>
      <dgm:spPr/>
      <dgm:t>
        <a:bodyPr/>
        <a:lstStyle/>
        <a:p>
          <a:r>
            <a:rPr lang="it-IT" noProof="0" dirty="0"/>
            <a:t>Assenza di garanzie</a:t>
          </a:r>
        </a:p>
      </dgm:t>
    </dgm:pt>
    <dgm:pt modelId="{F4D201AA-5898-4D21-8009-6A79E031897D}" type="parTrans" cxnId="{44CC6EDD-7E19-4F0A-A47B-C69A719B6776}">
      <dgm:prSet/>
      <dgm:spPr/>
      <dgm:t>
        <a:bodyPr/>
        <a:lstStyle/>
        <a:p>
          <a:endParaRPr lang="pl-PL"/>
        </a:p>
      </dgm:t>
    </dgm:pt>
    <dgm:pt modelId="{0AD0D36D-DE1A-44DD-863D-955EB6E15020}" type="sibTrans" cxnId="{44CC6EDD-7E19-4F0A-A47B-C69A719B6776}">
      <dgm:prSet/>
      <dgm:spPr/>
      <dgm:t>
        <a:bodyPr/>
        <a:lstStyle/>
        <a:p>
          <a:endParaRPr lang="pl-PL"/>
        </a:p>
      </dgm:t>
    </dgm:pt>
    <dgm:pt modelId="{4E623C66-E3AA-471A-BE66-7DBBFF5BC3D1}">
      <dgm:prSet/>
      <dgm:spPr/>
      <dgm:t>
        <a:bodyPr/>
        <a:lstStyle/>
        <a:p>
          <a:r>
            <a:rPr lang="it-IT" noProof="0" dirty="0"/>
            <a:t>Difetti del packaging</a:t>
          </a:r>
        </a:p>
      </dgm:t>
    </dgm:pt>
    <dgm:pt modelId="{A7929008-035E-4FD8-8FB2-34CC4253380E}" type="parTrans" cxnId="{79578EBF-8380-4105-802B-B2A4D1669BD2}">
      <dgm:prSet/>
      <dgm:spPr/>
      <dgm:t>
        <a:bodyPr/>
        <a:lstStyle/>
        <a:p>
          <a:endParaRPr lang="pl-PL"/>
        </a:p>
      </dgm:t>
    </dgm:pt>
    <dgm:pt modelId="{F3FD7421-B829-4D3D-8C98-151AC685BDA3}" type="sibTrans" cxnId="{79578EBF-8380-4105-802B-B2A4D1669BD2}">
      <dgm:prSet/>
      <dgm:spPr/>
      <dgm:t>
        <a:bodyPr/>
        <a:lstStyle/>
        <a:p>
          <a:endParaRPr lang="pl-PL"/>
        </a:p>
      </dgm:t>
    </dgm:pt>
    <dgm:pt modelId="{1EE06310-1B49-4B8C-A6CC-4EBEC69B81E8}" type="pres">
      <dgm:prSet presAssocID="{2C5E9953-4287-42D7-92DF-BDC50D1584F6}" presName="mainComposite" presStyleCnt="0">
        <dgm:presLayoutVars>
          <dgm:chPref val="1"/>
          <dgm:dir/>
          <dgm:animOne val="branch"/>
          <dgm:animLvl val="lvl"/>
          <dgm:resizeHandles val="exact"/>
        </dgm:presLayoutVars>
      </dgm:prSet>
      <dgm:spPr/>
    </dgm:pt>
    <dgm:pt modelId="{B2BFA5A1-1127-4A1F-963B-6A8FC63DD2BF}" type="pres">
      <dgm:prSet presAssocID="{2C5E9953-4287-42D7-92DF-BDC50D1584F6}" presName="hierFlow" presStyleCnt="0"/>
      <dgm:spPr/>
    </dgm:pt>
    <dgm:pt modelId="{37E87B1E-4536-4B56-92FF-C52429C924EE}" type="pres">
      <dgm:prSet presAssocID="{2C5E9953-4287-42D7-92DF-BDC50D1584F6}" presName="hierChild1" presStyleCnt="0">
        <dgm:presLayoutVars>
          <dgm:chPref val="1"/>
          <dgm:animOne val="branch"/>
          <dgm:animLvl val="lvl"/>
        </dgm:presLayoutVars>
      </dgm:prSet>
      <dgm:spPr/>
    </dgm:pt>
    <dgm:pt modelId="{7C11E136-B9CF-4C0D-A017-EE193E36BDFC}" type="pres">
      <dgm:prSet presAssocID="{E0F218C0-8F84-4B1E-A2D8-B525F57AC0F1}" presName="Name17" presStyleCnt="0"/>
      <dgm:spPr/>
    </dgm:pt>
    <dgm:pt modelId="{5EEFCE71-7E7D-4F7F-93AA-2A713CFE0536}" type="pres">
      <dgm:prSet presAssocID="{E0F218C0-8F84-4B1E-A2D8-B525F57AC0F1}" presName="level1Shape" presStyleLbl="node0" presStyleIdx="0" presStyleCnt="1" custScaleY="221167" custLinFactNeighborX="-21354" custLinFactNeighborY="-62266">
        <dgm:presLayoutVars>
          <dgm:chPref val="3"/>
        </dgm:presLayoutVars>
      </dgm:prSet>
      <dgm:spPr/>
    </dgm:pt>
    <dgm:pt modelId="{34BA7B9B-540A-49AE-9A65-EB6ECDE218DD}" type="pres">
      <dgm:prSet presAssocID="{E0F218C0-8F84-4B1E-A2D8-B525F57AC0F1}" presName="hierChild2" presStyleCnt="0"/>
      <dgm:spPr/>
    </dgm:pt>
    <dgm:pt modelId="{D74C6B16-10B5-4751-B333-E1F7E24A29B0}" type="pres">
      <dgm:prSet presAssocID="{75043F57-E168-4211-BE93-857E17B1D2FE}" presName="Name25" presStyleLbl="parChTrans1D2" presStyleIdx="0" presStyleCnt="2"/>
      <dgm:spPr/>
    </dgm:pt>
    <dgm:pt modelId="{D128AA9D-72F8-4CF2-B7A1-FFFEBD439617}" type="pres">
      <dgm:prSet presAssocID="{75043F57-E168-4211-BE93-857E17B1D2FE}" presName="connTx" presStyleLbl="parChTrans1D2" presStyleIdx="0" presStyleCnt="2"/>
      <dgm:spPr/>
    </dgm:pt>
    <dgm:pt modelId="{D7C2DF7A-6268-4459-A60E-75C4039CF8C7}" type="pres">
      <dgm:prSet presAssocID="{1E541968-B309-4BBE-AB79-82C99B9DB5F3}" presName="Name30" presStyleCnt="0"/>
      <dgm:spPr/>
    </dgm:pt>
    <dgm:pt modelId="{01739D65-74B9-49E4-82BE-B98947511B7A}" type="pres">
      <dgm:prSet presAssocID="{1E541968-B309-4BBE-AB79-82C99B9DB5F3}" presName="level2Shape" presStyleLbl="node2" presStyleIdx="0" presStyleCnt="2"/>
      <dgm:spPr/>
    </dgm:pt>
    <dgm:pt modelId="{B99D4B7E-707B-4572-8C05-689589BE2C7A}" type="pres">
      <dgm:prSet presAssocID="{1E541968-B309-4BBE-AB79-82C99B9DB5F3}" presName="hierChild3" presStyleCnt="0"/>
      <dgm:spPr/>
    </dgm:pt>
    <dgm:pt modelId="{653238F5-7A8C-4321-B63A-978336E9E5AB}" type="pres">
      <dgm:prSet presAssocID="{C0716322-E632-4117-9545-48D0EBFA52C1}" presName="Name25" presStyleLbl="parChTrans1D3" presStyleIdx="0" presStyleCnt="5"/>
      <dgm:spPr/>
    </dgm:pt>
    <dgm:pt modelId="{C46259F0-F342-4218-96CD-5BAE99FCFE7D}" type="pres">
      <dgm:prSet presAssocID="{C0716322-E632-4117-9545-48D0EBFA52C1}" presName="connTx" presStyleLbl="parChTrans1D3" presStyleIdx="0" presStyleCnt="5"/>
      <dgm:spPr/>
    </dgm:pt>
    <dgm:pt modelId="{69102DE2-F672-4ABB-A373-6130A5601A18}" type="pres">
      <dgm:prSet presAssocID="{87938289-94C5-4113-B72E-065597AAF192}" presName="Name30" presStyleCnt="0"/>
      <dgm:spPr/>
    </dgm:pt>
    <dgm:pt modelId="{B6AB6B81-6289-45E2-B3A8-020BF27DB54F}" type="pres">
      <dgm:prSet presAssocID="{87938289-94C5-4113-B72E-065597AAF192}" presName="level2Shape" presStyleLbl="node3" presStyleIdx="0" presStyleCnt="5"/>
      <dgm:spPr/>
    </dgm:pt>
    <dgm:pt modelId="{3CE134AB-6741-46FE-A6A6-3D59EC7CDDB0}" type="pres">
      <dgm:prSet presAssocID="{87938289-94C5-4113-B72E-065597AAF192}" presName="hierChild3" presStyleCnt="0"/>
      <dgm:spPr/>
    </dgm:pt>
    <dgm:pt modelId="{5D2D4B13-394C-40F7-9C1B-8454F47399AE}" type="pres">
      <dgm:prSet presAssocID="{E121E94B-97DD-42DF-B80B-A04E7FFC60E1}" presName="Name25" presStyleLbl="parChTrans1D3" presStyleIdx="1" presStyleCnt="5"/>
      <dgm:spPr/>
    </dgm:pt>
    <dgm:pt modelId="{93534E27-3B94-4886-992B-D2AD1E6E9B0A}" type="pres">
      <dgm:prSet presAssocID="{E121E94B-97DD-42DF-B80B-A04E7FFC60E1}" presName="connTx" presStyleLbl="parChTrans1D3" presStyleIdx="1" presStyleCnt="5"/>
      <dgm:spPr/>
    </dgm:pt>
    <dgm:pt modelId="{5C05F415-B8F2-43DC-A9FA-080C4ACB3F09}" type="pres">
      <dgm:prSet presAssocID="{DF78F446-5218-4A25-BE66-05D3C2E26EDD}" presName="Name30" presStyleCnt="0"/>
      <dgm:spPr/>
    </dgm:pt>
    <dgm:pt modelId="{8BB98354-D46C-45BC-ACF5-147BC50EE519}" type="pres">
      <dgm:prSet presAssocID="{DF78F446-5218-4A25-BE66-05D3C2E26EDD}" presName="level2Shape" presStyleLbl="node3" presStyleIdx="1" presStyleCnt="5"/>
      <dgm:spPr/>
    </dgm:pt>
    <dgm:pt modelId="{C34689EF-835D-4823-989D-8F35F373308E}" type="pres">
      <dgm:prSet presAssocID="{DF78F446-5218-4A25-BE66-05D3C2E26EDD}" presName="hierChild3" presStyleCnt="0"/>
      <dgm:spPr/>
    </dgm:pt>
    <dgm:pt modelId="{27D540A7-DF5F-46DD-B127-50156836A9BB}" type="pres">
      <dgm:prSet presAssocID="{82713A07-EE8B-4689-B5EB-03384DBEB8E1}" presName="Name25" presStyleLbl="parChTrans1D3" presStyleIdx="2" presStyleCnt="5"/>
      <dgm:spPr/>
    </dgm:pt>
    <dgm:pt modelId="{48A08694-772B-4E45-9A0A-61EA9C52D976}" type="pres">
      <dgm:prSet presAssocID="{82713A07-EE8B-4689-B5EB-03384DBEB8E1}" presName="connTx" presStyleLbl="parChTrans1D3" presStyleIdx="2" presStyleCnt="5"/>
      <dgm:spPr/>
    </dgm:pt>
    <dgm:pt modelId="{DC71EF5D-ADE2-48F2-A11B-9813F0081771}" type="pres">
      <dgm:prSet presAssocID="{4AD08186-0D3D-4EC5-B836-F4E42C8D05DB}" presName="Name30" presStyleCnt="0"/>
      <dgm:spPr/>
    </dgm:pt>
    <dgm:pt modelId="{F5CF7803-A2F5-4F29-B961-30CEC2C58E9B}" type="pres">
      <dgm:prSet presAssocID="{4AD08186-0D3D-4EC5-B836-F4E42C8D05DB}" presName="level2Shape" presStyleLbl="node3" presStyleIdx="2" presStyleCnt="5"/>
      <dgm:spPr/>
    </dgm:pt>
    <dgm:pt modelId="{7A6A11C6-0F1D-4602-A683-95BF403B03AA}" type="pres">
      <dgm:prSet presAssocID="{4AD08186-0D3D-4EC5-B836-F4E42C8D05DB}" presName="hierChild3" presStyleCnt="0"/>
      <dgm:spPr/>
    </dgm:pt>
    <dgm:pt modelId="{7F530E46-BE49-4AD1-AEB7-9902106CEB82}" type="pres">
      <dgm:prSet presAssocID="{A77AB7C0-6AD6-475D-8BD5-48A3654461AF}" presName="Name25" presStyleLbl="parChTrans1D2" presStyleIdx="1" presStyleCnt="2"/>
      <dgm:spPr/>
    </dgm:pt>
    <dgm:pt modelId="{EA09B559-EE28-4742-BA3E-2B90F0C40F40}" type="pres">
      <dgm:prSet presAssocID="{A77AB7C0-6AD6-475D-8BD5-48A3654461AF}" presName="connTx" presStyleLbl="parChTrans1D2" presStyleIdx="1" presStyleCnt="2"/>
      <dgm:spPr/>
    </dgm:pt>
    <dgm:pt modelId="{FC794853-9ACC-4678-9C59-5203771B3651}" type="pres">
      <dgm:prSet presAssocID="{30599911-032E-487C-996D-62FAA19DC6E0}" presName="Name30" presStyleCnt="0"/>
      <dgm:spPr/>
    </dgm:pt>
    <dgm:pt modelId="{C42A58E0-5CD1-46E8-9675-C6BAAD944E72}" type="pres">
      <dgm:prSet presAssocID="{30599911-032E-487C-996D-62FAA19DC6E0}" presName="level2Shape" presStyleLbl="node2" presStyleIdx="1" presStyleCnt="2"/>
      <dgm:spPr/>
    </dgm:pt>
    <dgm:pt modelId="{FFDD99C5-9DAF-4738-B714-14154FD704E3}" type="pres">
      <dgm:prSet presAssocID="{30599911-032E-487C-996D-62FAA19DC6E0}" presName="hierChild3" presStyleCnt="0"/>
      <dgm:spPr/>
    </dgm:pt>
    <dgm:pt modelId="{F160A652-3BFC-408B-B8D2-481EBAE0DA8B}" type="pres">
      <dgm:prSet presAssocID="{F4D201AA-5898-4D21-8009-6A79E031897D}" presName="Name25" presStyleLbl="parChTrans1D3" presStyleIdx="3" presStyleCnt="5"/>
      <dgm:spPr/>
    </dgm:pt>
    <dgm:pt modelId="{E971BF91-4316-4CBE-94A0-EEEF478E7468}" type="pres">
      <dgm:prSet presAssocID="{F4D201AA-5898-4D21-8009-6A79E031897D}" presName="connTx" presStyleLbl="parChTrans1D3" presStyleIdx="3" presStyleCnt="5"/>
      <dgm:spPr/>
    </dgm:pt>
    <dgm:pt modelId="{6A711A6A-9EF1-423F-8180-D83D1D11B202}" type="pres">
      <dgm:prSet presAssocID="{B0C23B30-6F92-4201-A7E8-BF0962617BFD}" presName="Name30" presStyleCnt="0"/>
      <dgm:spPr/>
    </dgm:pt>
    <dgm:pt modelId="{C739943D-D2EB-45ED-820D-63546A27DC46}" type="pres">
      <dgm:prSet presAssocID="{B0C23B30-6F92-4201-A7E8-BF0962617BFD}" presName="level2Shape" presStyleLbl="node3" presStyleIdx="3" presStyleCnt="5"/>
      <dgm:spPr/>
    </dgm:pt>
    <dgm:pt modelId="{D2097A66-E2E3-400C-BAD8-7C49DAFC34AD}" type="pres">
      <dgm:prSet presAssocID="{B0C23B30-6F92-4201-A7E8-BF0962617BFD}" presName="hierChild3" presStyleCnt="0"/>
      <dgm:spPr/>
    </dgm:pt>
    <dgm:pt modelId="{C2025245-D4FE-43D1-8092-289D707CAA5D}" type="pres">
      <dgm:prSet presAssocID="{A7929008-035E-4FD8-8FB2-34CC4253380E}" presName="Name25" presStyleLbl="parChTrans1D3" presStyleIdx="4" presStyleCnt="5"/>
      <dgm:spPr/>
    </dgm:pt>
    <dgm:pt modelId="{4A098663-F5A6-4C6F-8927-CF4B1CD5C234}" type="pres">
      <dgm:prSet presAssocID="{A7929008-035E-4FD8-8FB2-34CC4253380E}" presName="connTx" presStyleLbl="parChTrans1D3" presStyleIdx="4" presStyleCnt="5"/>
      <dgm:spPr/>
    </dgm:pt>
    <dgm:pt modelId="{921D2599-E7D8-4DA1-A1F9-C33EAE9CA0F9}" type="pres">
      <dgm:prSet presAssocID="{4E623C66-E3AA-471A-BE66-7DBBFF5BC3D1}" presName="Name30" presStyleCnt="0"/>
      <dgm:spPr/>
    </dgm:pt>
    <dgm:pt modelId="{E699B81F-AD82-45EC-BBB0-77EDBB948138}" type="pres">
      <dgm:prSet presAssocID="{4E623C66-E3AA-471A-BE66-7DBBFF5BC3D1}" presName="level2Shape" presStyleLbl="node3" presStyleIdx="4" presStyleCnt="5"/>
      <dgm:spPr/>
    </dgm:pt>
    <dgm:pt modelId="{04E30329-EC99-4486-9C28-C185348CFB0D}" type="pres">
      <dgm:prSet presAssocID="{4E623C66-E3AA-471A-BE66-7DBBFF5BC3D1}" presName="hierChild3" presStyleCnt="0"/>
      <dgm:spPr/>
    </dgm:pt>
    <dgm:pt modelId="{95227011-622A-4B44-8B3D-2A16012D52C9}" type="pres">
      <dgm:prSet presAssocID="{2C5E9953-4287-42D7-92DF-BDC50D1584F6}" presName="bgShapesFlow" presStyleCnt="0"/>
      <dgm:spPr/>
    </dgm:pt>
  </dgm:ptLst>
  <dgm:cxnLst>
    <dgm:cxn modelId="{0FA6BC04-9D57-44C0-9DF9-CD856838C502}" type="presOf" srcId="{C0716322-E632-4117-9545-48D0EBFA52C1}" destId="{C46259F0-F342-4218-96CD-5BAE99FCFE7D}" srcOrd="1" destOrd="0" presId="urn:microsoft.com/office/officeart/2005/8/layout/hierarchy5"/>
    <dgm:cxn modelId="{C074BB06-EE8E-47BD-922D-494F465748C2}" type="presOf" srcId="{A7929008-035E-4FD8-8FB2-34CC4253380E}" destId="{4A098663-F5A6-4C6F-8927-CF4B1CD5C234}" srcOrd="1" destOrd="0" presId="urn:microsoft.com/office/officeart/2005/8/layout/hierarchy5"/>
    <dgm:cxn modelId="{E5B64A17-E7FF-490E-868E-5F205806C2EA}" type="presOf" srcId="{82713A07-EE8B-4689-B5EB-03384DBEB8E1}" destId="{48A08694-772B-4E45-9A0A-61EA9C52D976}" srcOrd="1" destOrd="0" presId="urn:microsoft.com/office/officeart/2005/8/layout/hierarchy5"/>
    <dgm:cxn modelId="{CE16FE19-4EED-4BB0-A51C-EE52EF1AA82C}" srcId="{1E541968-B309-4BBE-AB79-82C99B9DB5F3}" destId="{4AD08186-0D3D-4EC5-B836-F4E42C8D05DB}" srcOrd="2" destOrd="0" parTransId="{82713A07-EE8B-4689-B5EB-03384DBEB8E1}" sibTransId="{2921D6B0-B2E5-4394-9528-BD98F6B3C8F5}"/>
    <dgm:cxn modelId="{A4682C1F-DC31-453A-A870-FEC44C1F8A63}" type="presOf" srcId="{DF78F446-5218-4A25-BE66-05D3C2E26EDD}" destId="{8BB98354-D46C-45BC-ACF5-147BC50EE519}" srcOrd="0" destOrd="0" presId="urn:microsoft.com/office/officeart/2005/8/layout/hierarchy5"/>
    <dgm:cxn modelId="{EC636226-875E-49D7-ABD6-DCAD6FC19843}" type="presOf" srcId="{82713A07-EE8B-4689-B5EB-03384DBEB8E1}" destId="{27D540A7-DF5F-46DD-B127-50156836A9BB}" srcOrd="0" destOrd="0" presId="urn:microsoft.com/office/officeart/2005/8/layout/hierarchy5"/>
    <dgm:cxn modelId="{0E245029-231C-4D32-87C1-C534F0BD26E9}" type="presOf" srcId="{E121E94B-97DD-42DF-B80B-A04E7FFC60E1}" destId="{93534E27-3B94-4886-992B-D2AD1E6E9B0A}" srcOrd="1" destOrd="0" presId="urn:microsoft.com/office/officeart/2005/8/layout/hierarchy5"/>
    <dgm:cxn modelId="{78C4912A-62E9-4001-93AF-58016126D039}" type="presOf" srcId="{E0F218C0-8F84-4B1E-A2D8-B525F57AC0F1}" destId="{5EEFCE71-7E7D-4F7F-93AA-2A713CFE0536}" srcOrd="0" destOrd="0" presId="urn:microsoft.com/office/officeart/2005/8/layout/hierarchy5"/>
    <dgm:cxn modelId="{43387437-71C2-4743-8C23-AC8DA06226DF}" type="presOf" srcId="{A7929008-035E-4FD8-8FB2-34CC4253380E}" destId="{C2025245-D4FE-43D1-8092-289D707CAA5D}" srcOrd="0" destOrd="0" presId="urn:microsoft.com/office/officeart/2005/8/layout/hierarchy5"/>
    <dgm:cxn modelId="{070B8D45-A22B-4DFC-9FF3-A80158E25C67}" type="presOf" srcId="{4AD08186-0D3D-4EC5-B836-F4E42C8D05DB}" destId="{F5CF7803-A2F5-4F29-B961-30CEC2C58E9B}" srcOrd="0" destOrd="0" presId="urn:microsoft.com/office/officeart/2005/8/layout/hierarchy5"/>
    <dgm:cxn modelId="{BE958F5F-89E7-4797-8738-BB6436EBA741}" type="presOf" srcId="{A77AB7C0-6AD6-475D-8BD5-48A3654461AF}" destId="{EA09B559-EE28-4742-BA3E-2B90F0C40F40}" srcOrd="1" destOrd="0" presId="urn:microsoft.com/office/officeart/2005/8/layout/hierarchy5"/>
    <dgm:cxn modelId="{A2E49974-C677-4A09-BA80-7C74A7F26D21}" type="presOf" srcId="{75043F57-E168-4211-BE93-857E17B1D2FE}" destId="{D74C6B16-10B5-4751-B333-E1F7E24A29B0}" srcOrd="0" destOrd="0" presId="urn:microsoft.com/office/officeart/2005/8/layout/hierarchy5"/>
    <dgm:cxn modelId="{80F9478B-5E96-48E1-BC96-DCF162866EA5}" type="presOf" srcId="{F4D201AA-5898-4D21-8009-6A79E031897D}" destId="{F160A652-3BFC-408B-B8D2-481EBAE0DA8B}" srcOrd="0" destOrd="0" presId="urn:microsoft.com/office/officeart/2005/8/layout/hierarchy5"/>
    <dgm:cxn modelId="{920723A6-FCE4-47D5-A281-B9C537C54CCA}" type="presOf" srcId="{87938289-94C5-4113-B72E-065597AAF192}" destId="{B6AB6B81-6289-45E2-B3A8-020BF27DB54F}" srcOrd="0" destOrd="0" presId="urn:microsoft.com/office/officeart/2005/8/layout/hierarchy5"/>
    <dgm:cxn modelId="{AA8390BC-9839-4344-AE99-A71A567FC4F6}" srcId="{1E541968-B309-4BBE-AB79-82C99B9DB5F3}" destId="{87938289-94C5-4113-B72E-065597AAF192}" srcOrd="0" destOrd="0" parTransId="{C0716322-E632-4117-9545-48D0EBFA52C1}" sibTransId="{739EF351-79FD-42D2-A58B-F5C3D1DF9193}"/>
    <dgm:cxn modelId="{1BDFAABC-7D43-4C3E-AB9A-E1A00775D7EB}" type="presOf" srcId="{F4D201AA-5898-4D21-8009-6A79E031897D}" destId="{E971BF91-4316-4CBE-94A0-EEEF478E7468}" srcOrd="1" destOrd="0" presId="urn:microsoft.com/office/officeart/2005/8/layout/hierarchy5"/>
    <dgm:cxn modelId="{79578EBF-8380-4105-802B-B2A4D1669BD2}" srcId="{30599911-032E-487C-996D-62FAA19DC6E0}" destId="{4E623C66-E3AA-471A-BE66-7DBBFF5BC3D1}" srcOrd="1" destOrd="0" parTransId="{A7929008-035E-4FD8-8FB2-34CC4253380E}" sibTransId="{F3FD7421-B829-4D3D-8C98-151AC685BDA3}"/>
    <dgm:cxn modelId="{EB0313C0-930F-4C99-8DAD-A0CD2CEAC2A8}" srcId="{2C5E9953-4287-42D7-92DF-BDC50D1584F6}" destId="{E0F218C0-8F84-4B1E-A2D8-B525F57AC0F1}" srcOrd="0" destOrd="0" parTransId="{41E6A7F1-9BD1-42FD-8DDE-E7B792B2D7EE}" sibTransId="{40A3835F-4126-4186-84AF-B3D6DECB9D5A}"/>
    <dgm:cxn modelId="{C2D553C0-E120-435D-A33C-D3F564911944}" type="presOf" srcId="{E121E94B-97DD-42DF-B80B-A04E7FFC60E1}" destId="{5D2D4B13-394C-40F7-9C1B-8454F47399AE}" srcOrd="0" destOrd="0" presId="urn:microsoft.com/office/officeart/2005/8/layout/hierarchy5"/>
    <dgm:cxn modelId="{E7E94DC1-B92A-4BC1-8714-DD7162EB3C0B}" type="presOf" srcId="{B0C23B30-6F92-4201-A7E8-BF0962617BFD}" destId="{C739943D-D2EB-45ED-820D-63546A27DC46}" srcOrd="0" destOrd="0" presId="urn:microsoft.com/office/officeart/2005/8/layout/hierarchy5"/>
    <dgm:cxn modelId="{88B69DC5-CD1C-4415-BBA9-0D012FBFA225}" srcId="{E0F218C0-8F84-4B1E-A2D8-B525F57AC0F1}" destId="{1E541968-B309-4BBE-AB79-82C99B9DB5F3}" srcOrd="0" destOrd="0" parTransId="{75043F57-E168-4211-BE93-857E17B1D2FE}" sibTransId="{B4EC0354-FEF1-473C-A16D-571865046D30}"/>
    <dgm:cxn modelId="{5F99F0C8-0E5E-47D3-9231-5650FA84F594}" srcId="{E0F218C0-8F84-4B1E-A2D8-B525F57AC0F1}" destId="{30599911-032E-487C-996D-62FAA19DC6E0}" srcOrd="1" destOrd="0" parTransId="{A77AB7C0-6AD6-475D-8BD5-48A3654461AF}" sibTransId="{054A0AA9-EB0D-4623-8613-73F53D5715C5}"/>
    <dgm:cxn modelId="{0F051FD5-8074-404F-B818-B68879B1CE6C}" type="presOf" srcId="{A77AB7C0-6AD6-475D-8BD5-48A3654461AF}" destId="{7F530E46-BE49-4AD1-AEB7-9902106CEB82}" srcOrd="0" destOrd="0" presId="urn:microsoft.com/office/officeart/2005/8/layout/hierarchy5"/>
    <dgm:cxn modelId="{102A64D7-473C-4989-ADAA-386203098393}" type="presOf" srcId="{C0716322-E632-4117-9545-48D0EBFA52C1}" destId="{653238F5-7A8C-4321-B63A-978336E9E5AB}" srcOrd="0" destOrd="0" presId="urn:microsoft.com/office/officeart/2005/8/layout/hierarchy5"/>
    <dgm:cxn modelId="{B9A605DA-B0AE-42C0-A533-D36CA312A2AC}" type="presOf" srcId="{75043F57-E168-4211-BE93-857E17B1D2FE}" destId="{D128AA9D-72F8-4CF2-B7A1-FFFEBD439617}" srcOrd="1" destOrd="0" presId="urn:microsoft.com/office/officeart/2005/8/layout/hierarchy5"/>
    <dgm:cxn modelId="{38CF5FDD-8256-4801-9CE9-A19D9D07F059}" type="presOf" srcId="{1E541968-B309-4BBE-AB79-82C99B9DB5F3}" destId="{01739D65-74B9-49E4-82BE-B98947511B7A}" srcOrd="0" destOrd="0" presId="urn:microsoft.com/office/officeart/2005/8/layout/hierarchy5"/>
    <dgm:cxn modelId="{44CC6EDD-7E19-4F0A-A47B-C69A719B6776}" srcId="{30599911-032E-487C-996D-62FAA19DC6E0}" destId="{B0C23B30-6F92-4201-A7E8-BF0962617BFD}" srcOrd="0" destOrd="0" parTransId="{F4D201AA-5898-4D21-8009-6A79E031897D}" sibTransId="{0AD0D36D-DE1A-44DD-863D-955EB6E15020}"/>
    <dgm:cxn modelId="{3AB659DF-57F8-4323-8BAF-40EA7899CB82}" type="presOf" srcId="{4E623C66-E3AA-471A-BE66-7DBBFF5BC3D1}" destId="{E699B81F-AD82-45EC-BBB0-77EDBB948138}" srcOrd="0" destOrd="0" presId="urn:microsoft.com/office/officeart/2005/8/layout/hierarchy5"/>
    <dgm:cxn modelId="{1497F9E2-4768-4F23-92CE-133E2E0E67A1}" type="presOf" srcId="{2C5E9953-4287-42D7-92DF-BDC50D1584F6}" destId="{1EE06310-1B49-4B8C-A6CC-4EBEC69B81E8}" srcOrd="0" destOrd="0" presId="urn:microsoft.com/office/officeart/2005/8/layout/hierarchy5"/>
    <dgm:cxn modelId="{FB1695FA-F16C-46D4-BA8F-9CA4000533C9}" srcId="{1E541968-B309-4BBE-AB79-82C99B9DB5F3}" destId="{DF78F446-5218-4A25-BE66-05D3C2E26EDD}" srcOrd="1" destOrd="0" parTransId="{E121E94B-97DD-42DF-B80B-A04E7FFC60E1}" sibTransId="{4A947D0A-C250-4B77-B3E3-0F8C403A33F3}"/>
    <dgm:cxn modelId="{4BF43EFD-8A4F-4672-8A30-8D1AB8028FE0}" type="presOf" srcId="{30599911-032E-487C-996D-62FAA19DC6E0}" destId="{C42A58E0-5CD1-46E8-9675-C6BAAD944E72}" srcOrd="0" destOrd="0" presId="urn:microsoft.com/office/officeart/2005/8/layout/hierarchy5"/>
    <dgm:cxn modelId="{40E1A51C-34AC-427F-963E-5C0CBC89ECCB}" type="presParOf" srcId="{1EE06310-1B49-4B8C-A6CC-4EBEC69B81E8}" destId="{B2BFA5A1-1127-4A1F-963B-6A8FC63DD2BF}" srcOrd="0" destOrd="0" presId="urn:microsoft.com/office/officeart/2005/8/layout/hierarchy5"/>
    <dgm:cxn modelId="{88762FA2-28AB-492A-8BEF-821F7402B9B1}" type="presParOf" srcId="{B2BFA5A1-1127-4A1F-963B-6A8FC63DD2BF}" destId="{37E87B1E-4536-4B56-92FF-C52429C924EE}" srcOrd="0" destOrd="0" presId="urn:microsoft.com/office/officeart/2005/8/layout/hierarchy5"/>
    <dgm:cxn modelId="{5D91BDB8-9B25-4E4E-A0A1-AAD0D0107B35}" type="presParOf" srcId="{37E87B1E-4536-4B56-92FF-C52429C924EE}" destId="{7C11E136-B9CF-4C0D-A017-EE193E36BDFC}" srcOrd="0" destOrd="0" presId="urn:microsoft.com/office/officeart/2005/8/layout/hierarchy5"/>
    <dgm:cxn modelId="{2603872E-BA2F-4732-9C05-986C7662E288}" type="presParOf" srcId="{7C11E136-B9CF-4C0D-A017-EE193E36BDFC}" destId="{5EEFCE71-7E7D-4F7F-93AA-2A713CFE0536}" srcOrd="0" destOrd="0" presId="urn:microsoft.com/office/officeart/2005/8/layout/hierarchy5"/>
    <dgm:cxn modelId="{692FD471-D3AF-4836-A734-699952B834E8}" type="presParOf" srcId="{7C11E136-B9CF-4C0D-A017-EE193E36BDFC}" destId="{34BA7B9B-540A-49AE-9A65-EB6ECDE218DD}" srcOrd="1" destOrd="0" presId="urn:microsoft.com/office/officeart/2005/8/layout/hierarchy5"/>
    <dgm:cxn modelId="{03DD4A3E-1799-4BF0-9F40-DA95F13B7F17}" type="presParOf" srcId="{34BA7B9B-540A-49AE-9A65-EB6ECDE218DD}" destId="{D74C6B16-10B5-4751-B333-E1F7E24A29B0}" srcOrd="0" destOrd="0" presId="urn:microsoft.com/office/officeart/2005/8/layout/hierarchy5"/>
    <dgm:cxn modelId="{174543DA-2FA2-4696-9995-43452DF9678A}" type="presParOf" srcId="{D74C6B16-10B5-4751-B333-E1F7E24A29B0}" destId="{D128AA9D-72F8-4CF2-B7A1-FFFEBD439617}" srcOrd="0" destOrd="0" presId="urn:microsoft.com/office/officeart/2005/8/layout/hierarchy5"/>
    <dgm:cxn modelId="{31F31FEA-7E80-4C5A-B335-8738F9539EDF}" type="presParOf" srcId="{34BA7B9B-540A-49AE-9A65-EB6ECDE218DD}" destId="{D7C2DF7A-6268-4459-A60E-75C4039CF8C7}" srcOrd="1" destOrd="0" presId="urn:microsoft.com/office/officeart/2005/8/layout/hierarchy5"/>
    <dgm:cxn modelId="{FD1F7994-E405-43F0-92E6-BE5629A20903}" type="presParOf" srcId="{D7C2DF7A-6268-4459-A60E-75C4039CF8C7}" destId="{01739D65-74B9-49E4-82BE-B98947511B7A}" srcOrd="0" destOrd="0" presId="urn:microsoft.com/office/officeart/2005/8/layout/hierarchy5"/>
    <dgm:cxn modelId="{6F0F8905-9E11-44EE-83DD-F0D35067703D}" type="presParOf" srcId="{D7C2DF7A-6268-4459-A60E-75C4039CF8C7}" destId="{B99D4B7E-707B-4572-8C05-689589BE2C7A}" srcOrd="1" destOrd="0" presId="urn:microsoft.com/office/officeart/2005/8/layout/hierarchy5"/>
    <dgm:cxn modelId="{8D4368AB-0BCD-4156-B006-629B8C23FF7E}" type="presParOf" srcId="{B99D4B7E-707B-4572-8C05-689589BE2C7A}" destId="{653238F5-7A8C-4321-B63A-978336E9E5AB}" srcOrd="0" destOrd="0" presId="urn:microsoft.com/office/officeart/2005/8/layout/hierarchy5"/>
    <dgm:cxn modelId="{FFC693C9-53CD-4AA5-9660-122FA7931D48}" type="presParOf" srcId="{653238F5-7A8C-4321-B63A-978336E9E5AB}" destId="{C46259F0-F342-4218-96CD-5BAE99FCFE7D}" srcOrd="0" destOrd="0" presId="urn:microsoft.com/office/officeart/2005/8/layout/hierarchy5"/>
    <dgm:cxn modelId="{BF51BD89-10A2-4135-AEE1-FCE97A6E8852}" type="presParOf" srcId="{B99D4B7E-707B-4572-8C05-689589BE2C7A}" destId="{69102DE2-F672-4ABB-A373-6130A5601A18}" srcOrd="1" destOrd="0" presId="urn:microsoft.com/office/officeart/2005/8/layout/hierarchy5"/>
    <dgm:cxn modelId="{4B3777C7-EAB2-40E0-9A61-D3AB0711469E}" type="presParOf" srcId="{69102DE2-F672-4ABB-A373-6130A5601A18}" destId="{B6AB6B81-6289-45E2-B3A8-020BF27DB54F}" srcOrd="0" destOrd="0" presId="urn:microsoft.com/office/officeart/2005/8/layout/hierarchy5"/>
    <dgm:cxn modelId="{34E52988-891B-4D45-AA90-32264C968C75}" type="presParOf" srcId="{69102DE2-F672-4ABB-A373-6130A5601A18}" destId="{3CE134AB-6741-46FE-A6A6-3D59EC7CDDB0}" srcOrd="1" destOrd="0" presId="urn:microsoft.com/office/officeart/2005/8/layout/hierarchy5"/>
    <dgm:cxn modelId="{CDC0490D-680F-4C8E-A1FC-9E1DD88ABBA0}" type="presParOf" srcId="{B99D4B7E-707B-4572-8C05-689589BE2C7A}" destId="{5D2D4B13-394C-40F7-9C1B-8454F47399AE}" srcOrd="2" destOrd="0" presId="urn:microsoft.com/office/officeart/2005/8/layout/hierarchy5"/>
    <dgm:cxn modelId="{EC3A1F56-4912-4853-8423-3A7717EAB5CA}" type="presParOf" srcId="{5D2D4B13-394C-40F7-9C1B-8454F47399AE}" destId="{93534E27-3B94-4886-992B-D2AD1E6E9B0A}" srcOrd="0" destOrd="0" presId="urn:microsoft.com/office/officeart/2005/8/layout/hierarchy5"/>
    <dgm:cxn modelId="{E7386E1E-C790-49EC-B5AE-A6F5CA8F59B5}" type="presParOf" srcId="{B99D4B7E-707B-4572-8C05-689589BE2C7A}" destId="{5C05F415-B8F2-43DC-A9FA-080C4ACB3F09}" srcOrd="3" destOrd="0" presId="urn:microsoft.com/office/officeart/2005/8/layout/hierarchy5"/>
    <dgm:cxn modelId="{469E87D5-5693-4E36-B5AA-EC74BD68B12F}" type="presParOf" srcId="{5C05F415-B8F2-43DC-A9FA-080C4ACB3F09}" destId="{8BB98354-D46C-45BC-ACF5-147BC50EE519}" srcOrd="0" destOrd="0" presId="urn:microsoft.com/office/officeart/2005/8/layout/hierarchy5"/>
    <dgm:cxn modelId="{DA1FCBB2-5699-4126-ABFC-311E2E601699}" type="presParOf" srcId="{5C05F415-B8F2-43DC-A9FA-080C4ACB3F09}" destId="{C34689EF-835D-4823-989D-8F35F373308E}" srcOrd="1" destOrd="0" presId="urn:microsoft.com/office/officeart/2005/8/layout/hierarchy5"/>
    <dgm:cxn modelId="{356EDEC0-78AC-47E3-A857-795E6DB7C506}" type="presParOf" srcId="{B99D4B7E-707B-4572-8C05-689589BE2C7A}" destId="{27D540A7-DF5F-46DD-B127-50156836A9BB}" srcOrd="4" destOrd="0" presId="urn:microsoft.com/office/officeart/2005/8/layout/hierarchy5"/>
    <dgm:cxn modelId="{2B660D38-A471-4824-A962-03FE1DF13115}" type="presParOf" srcId="{27D540A7-DF5F-46DD-B127-50156836A9BB}" destId="{48A08694-772B-4E45-9A0A-61EA9C52D976}" srcOrd="0" destOrd="0" presId="urn:microsoft.com/office/officeart/2005/8/layout/hierarchy5"/>
    <dgm:cxn modelId="{298D7826-6AD8-4245-8594-39C506C1493F}" type="presParOf" srcId="{B99D4B7E-707B-4572-8C05-689589BE2C7A}" destId="{DC71EF5D-ADE2-48F2-A11B-9813F0081771}" srcOrd="5" destOrd="0" presId="urn:microsoft.com/office/officeart/2005/8/layout/hierarchy5"/>
    <dgm:cxn modelId="{0F2A8F73-A04B-4DD2-A703-278F3068968D}" type="presParOf" srcId="{DC71EF5D-ADE2-48F2-A11B-9813F0081771}" destId="{F5CF7803-A2F5-4F29-B961-30CEC2C58E9B}" srcOrd="0" destOrd="0" presId="urn:microsoft.com/office/officeart/2005/8/layout/hierarchy5"/>
    <dgm:cxn modelId="{E5A59776-0FE1-435C-9A77-ADCF86D6952D}" type="presParOf" srcId="{DC71EF5D-ADE2-48F2-A11B-9813F0081771}" destId="{7A6A11C6-0F1D-4602-A683-95BF403B03AA}" srcOrd="1" destOrd="0" presId="urn:microsoft.com/office/officeart/2005/8/layout/hierarchy5"/>
    <dgm:cxn modelId="{68B12383-C2A0-4389-9072-4367B5093994}" type="presParOf" srcId="{34BA7B9B-540A-49AE-9A65-EB6ECDE218DD}" destId="{7F530E46-BE49-4AD1-AEB7-9902106CEB82}" srcOrd="2" destOrd="0" presId="urn:microsoft.com/office/officeart/2005/8/layout/hierarchy5"/>
    <dgm:cxn modelId="{89F30788-1D18-4FDF-A760-C31DD82A8F0B}" type="presParOf" srcId="{7F530E46-BE49-4AD1-AEB7-9902106CEB82}" destId="{EA09B559-EE28-4742-BA3E-2B90F0C40F40}" srcOrd="0" destOrd="0" presId="urn:microsoft.com/office/officeart/2005/8/layout/hierarchy5"/>
    <dgm:cxn modelId="{A8919E74-054C-4AC5-B36D-0E26D8CE6671}" type="presParOf" srcId="{34BA7B9B-540A-49AE-9A65-EB6ECDE218DD}" destId="{FC794853-9ACC-4678-9C59-5203771B3651}" srcOrd="3" destOrd="0" presId="urn:microsoft.com/office/officeart/2005/8/layout/hierarchy5"/>
    <dgm:cxn modelId="{C37D8FFA-D65D-4FDE-A29A-CC5FBCE470B3}" type="presParOf" srcId="{FC794853-9ACC-4678-9C59-5203771B3651}" destId="{C42A58E0-5CD1-46E8-9675-C6BAAD944E72}" srcOrd="0" destOrd="0" presId="urn:microsoft.com/office/officeart/2005/8/layout/hierarchy5"/>
    <dgm:cxn modelId="{5421D746-9D5B-43B9-8BB3-A77445632190}" type="presParOf" srcId="{FC794853-9ACC-4678-9C59-5203771B3651}" destId="{FFDD99C5-9DAF-4738-B714-14154FD704E3}" srcOrd="1" destOrd="0" presId="urn:microsoft.com/office/officeart/2005/8/layout/hierarchy5"/>
    <dgm:cxn modelId="{DAD1B88D-ED10-4726-BA14-60F80F2B761E}" type="presParOf" srcId="{FFDD99C5-9DAF-4738-B714-14154FD704E3}" destId="{F160A652-3BFC-408B-B8D2-481EBAE0DA8B}" srcOrd="0" destOrd="0" presId="urn:microsoft.com/office/officeart/2005/8/layout/hierarchy5"/>
    <dgm:cxn modelId="{BEED9971-39BA-47D2-873D-04D8B30D2F71}" type="presParOf" srcId="{F160A652-3BFC-408B-B8D2-481EBAE0DA8B}" destId="{E971BF91-4316-4CBE-94A0-EEEF478E7468}" srcOrd="0" destOrd="0" presId="urn:microsoft.com/office/officeart/2005/8/layout/hierarchy5"/>
    <dgm:cxn modelId="{DC231E9E-241E-45D3-B544-0CCBB421148C}" type="presParOf" srcId="{FFDD99C5-9DAF-4738-B714-14154FD704E3}" destId="{6A711A6A-9EF1-423F-8180-D83D1D11B202}" srcOrd="1" destOrd="0" presId="urn:microsoft.com/office/officeart/2005/8/layout/hierarchy5"/>
    <dgm:cxn modelId="{5E95BAA3-E327-4EE4-BE66-CC3ABD2C9248}" type="presParOf" srcId="{6A711A6A-9EF1-423F-8180-D83D1D11B202}" destId="{C739943D-D2EB-45ED-820D-63546A27DC46}" srcOrd="0" destOrd="0" presId="urn:microsoft.com/office/officeart/2005/8/layout/hierarchy5"/>
    <dgm:cxn modelId="{3AAC74C4-28D2-4678-944F-1D4D698BC361}" type="presParOf" srcId="{6A711A6A-9EF1-423F-8180-D83D1D11B202}" destId="{D2097A66-E2E3-400C-BAD8-7C49DAFC34AD}" srcOrd="1" destOrd="0" presId="urn:microsoft.com/office/officeart/2005/8/layout/hierarchy5"/>
    <dgm:cxn modelId="{AC31E1CB-A6D1-4898-80FA-C330613E044F}" type="presParOf" srcId="{FFDD99C5-9DAF-4738-B714-14154FD704E3}" destId="{C2025245-D4FE-43D1-8092-289D707CAA5D}" srcOrd="2" destOrd="0" presId="urn:microsoft.com/office/officeart/2005/8/layout/hierarchy5"/>
    <dgm:cxn modelId="{6D49B213-5616-4F4C-B2A4-14C214BCEEF7}" type="presParOf" srcId="{C2025245-D4FE-43D1-8092-289D707CAA5D}" destId="{4A098663-F5A6-4C6F-8927-CF4B1CD5C234}" srcOrd="0" destOrd="0" presId="urn:microsoft.com/office/officeart/2005/8/layout/hierarchy5"/>
    <dgm:cxn modelId="{19607EE6-BF9B-4BBF-9F6C-60E1A1C35617}" type="presParOf" srcId="{FFDD99C5-9DAF-4738-B714-14154FD704E3}" destId="{921D2599-E7D8-4DA1-A1F9-C33EAE9CA0F9}" srcOrd="3" destOrd="0" presId="urn:microsoft.com/office/officeart/2005/8/layout/hierarchy5"/>
    <dgm:cxn modelId="{A6819E1B-85E6-4711-9FD6-11D532B72297}" type="presParOf" srcId="{921D2599-E7D8-4DA1-A1F9-C33EAE9CA0F9}" destId="{E699B81F-AD82-45EC-BBB0-77EDBB948138}" srcOrd="0" destOrd="0" presId="urn:microsoft.com/office/officeart/2005/8/layout/hierarchy5"/>
    <dgm:cxn modelId="{1E400FAA-0076-4CD6-9F6F-25B0D891B5F7}" type="presParOf" srcId="{921D2599-E7D8-4DA1-A1F9-C33EAE9CA0F9}" destId="{04E30329-EC99-4486-9C28-C185348CFB0D}" srcOrd="1" destOrd="0" presId="urn:microsoft.com/office/officeart/2005/8/layout/hierarchy5"/>
    <dgm:cxn modelId="{5C00E3D3-69AD-4A78-9B0E-BC1ED9C5CCC1}" type="presParOf" srcId="{1EE06310-1B49-4B8C-A6CC-4EBEC69B81E8}" destId="{95227011-622A-4B44-8B3D-2A16012D52C9}" srcOrd="1" destOrd="0" presId="urn:microsoft.com/office/officeart/2005/8/layout/hierarchy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34A84-F79E-4DBF-826A-B1EFF7D7966C}">
      <dsp:nvSpPr>
        <dsp:cNvPr id="0" name=""/>
        <dsp:cNvSpPr/>
      </dsp:nvSpPr>
      <dsp:spPr>
        <a:xfrm>
          <a:off x="0" y="410520"/>
          <a:ext cx="10515600" cy="5796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AAD16A7-EDDC-4E3D-A51C-7AE7ACB2D4D6}">
      <dsp:nvSpPr>
        <dsp:cNvPr id="0" name=""/>
        <dsp:cNvSpPr/>
      </dsp:nvSpPr>
      <dsp:spPr>
        <a:xfrm>
          <a:off x="525780" y="71040"/>
          <a:ext cx="7360920" cy="6789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noProof="0" dirty="0"/>
            <a:t>Caratteristiche del packaging</a:t>
          </a:r>
        </a:p>
      </dsp:txBody>
      <dsp:txXfrm>
        <a:off x="558924" y="104184"/>
        <a:ext cx="7294632" cy="612672"/>
      </dsp:txXfrm>
    </dsp:sp>
    <dsp:sp modelId="{9C2D7BBD-6B7B-4553-9F44-71498E8915C7}">
      <dsp:nvSpPr>
        <dsp:cNvPr id="0" name=""/>
        <dsp:cNvSpPr/>
      </dsp:nvSpPr>
      <dsp:spPr>
        <a:xfrm>
          <a:off x="0" y="1453800"/>
          <a:ext cx="10515600" cy="579600"/>
        </a:xfrm>
        <a:prstGeom prst="rect">
          <a:avLst/>
        </a:prstGeom>
        <a:solidFill>
          <a:schemeClr val="lt1">
            <a:alpha val="90000"/>
            <a:hueOff val="0"/>
            <a:satOff val="0"/>
            <a:lumOff val="0"/>
            <a:alphaOff val="0"/>
          </a:schemeClr>
        </a:solidFill>
        <a:ln w="12700" cap="flat" cmpd="sng" algn="ctr">
          <a:solidFill>
            <a:schemeClr val="accent5">
              <a:hueOff val="-2451115"/>
              <a:satOff val="-3409"/>
              <a:lumOff val="-1307"/>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7CA642-0408-4D32-B14B-88EF38A6817C}">
      <dsp:nvSpPr>
        <dsp:cNvPr id="0" name=""/>
        <dsp:cNvSpPr/>
      </dsp:nvSpPr>
      <dsp:spPr>
        <a:xfrm>
          <a:off x="525780" y="1114320"/>
          <a:ext cx="7360920" cy="678960"/>
        </a:xfrm>
        <a:prstGeom prst="roundRect">
          <a:avLst/>
        </a:prstGeom>
        <a:solidFill>
          <a:schemeClr val="accent5">
            <a:hueOff val="-2451115"/>
            <a:satOff val="-3409"/>
            <a:lumOff val="-1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noProof="0" dirty="0"/>
            <a:t>Interazione</a:t>
          </a:r>
          <a:r>
            <a:rPr lang="it-IT" sz="2300" kern="1200" baseline="0" noProof="0" dirty="0"/>
            <a:t> con il prodotto imballato</a:t>
          </a:r>
          <a:endParaRPr lang="it-IT" sz="2300" kern="1200" noProof="0" dirty="0"/>
        </a:p>
      </dsp:txBody>
      <dsp:txXfrm>
        <a:off x="558924" y="1147464"/>
        <a:ext cx="7294632" cy="612672"/>
      </dsp:txXfrm>
    </dsp:sp>
    <dsp:sp modelId="{E2AF4AA0-0292-453E-B8FC-111412F808CF}">
      <dsp:nvSpPr>
        <dsp:cNvPr id="0" name=""/>
        <dsp:cNvSpPr/>
      </dsp:nvSpPr>
      <dsp:spPr>
        <a:xfrm>
          <a:off x="0" y="2497080"/>
          <a:ext cx="10515600" cy="579600"/>
        </a:xfrm>
        <a:prstGeom prst="rect">
          <a:avLst/>
        </a:prstGeom>
        <a:solidFill>
          <a:schemeClr val="lt1">
            <a:alpha val="90000"/>
            <a:hueOff val="0"/>
            <a:satOff val="0"/>
            <a:lumOff val="0"/>
            <a:alphaOff val="0"/>
          </a:schemeClr>
        </a:solidFill>
        <a:ln w="12700" cap="flat" cmpd="sng" algn="ctr">
          <a:solidFill>
            <a:schemeClr val="accent5">
              <a:hueOff val="-4902230"/>
              <a:satOff val="-6819"/>
              <a:lumOff val="-2615"/>
              <a:alphaOff val="0"/>
            </a:schemeClr>
          </a:solidFill>
          <a:prstDash val="solid"/>
          <a:miter lim="800000"/>
        </a:ln>
        <a:effectLst/>
      </dsp:spPr>
      <dsp:style>
        <a:lnRef idx="2">
          <a:scrgbClr r="0" g="0" b="0"/>
        </a:lnRef>
        <a:fillRef idx="1">
          <a:scrgbClr r="0" g="0" b="0"/>
        </a:fillRef>
        <a:effectRef idx="0">
          <a:scrgbClr r="0" g="0" b="0"/>
        </a:effectRef>
        <a:fontRef idx="minor"/>
      </dsp:style>
    </dsp:sp>
    <dsp:sp modelId="{1495013C-F1B8-4F47-957E-99B6B8E97DF6}">
      <dsp:nvSpPr>
        <dsp:cNvPr id="0" name=""/>
        <dsp:cNvSpPr/>
      </dsp:nvSpPr>
      <dsp:spPr>
        <a:xfrm>
          <a:off x="525780" y="2157600"/>
          <a:ext cx="7360920" cy="678960"/>
        </a:xfrm>
        <a:prstGeom prst="roundRect">
          <a:avLst/>
        </a:prstGeom>
        <a:solidFill>
          <a:schemeClr val="accent5">
            <a:hueOff val="-4902230"/>
            <a:satOff val="-6819"/>
            <a:lumOff val="-26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noProof="0" dirty="0"/>
            <a:t>Etichettatura,</a:t>
          </a:r>
          <a:r>
            <a:rPr lang="it-IT" sz="2300" kern="1200" baseline="0" noProof="0" dirty="0"/>
            <a:t> avvertenze e istruzioni</a:t>
          </a:r>
          <a:endParaRPr lang="it-IT" sz="2300" kern="1200" noProof="0" dirty="0"/>
        </a:p>
      </dsp:txBody>
      <dsp:txXfrm>
        <a:off x="558924" y="2190744"/>
        <a:ext cx="7294632" cy="612672"/>
      </dsp:txXfrm>
    </dsp:sp>
    <dsp:sp modelId="{7ED49ABA-F080-435A-9E0E-DCE813069509}">
      <dsp:nvSpPr>
        <dsp:cNvPr id="0" name=""/>
        <dsp:cNvSpPr/>
      </dsp:nvSpPr>
      <dsp:spPr>
        <a:xfrm>
          <a:off x="0" y="3540360"/>
          <a:ext cx="10515600" cy="579600"/>
        </a:xfrm>
        <a:prstGeom prst="rect">
          <a:avLst/>
        </a:prstGeom>
        <a:solidFill>
          <a:schemeClr val="lt1">
            <a:alpha val="90000"/>
            <a:hueOff val="0"/>
            <a:satOff val="0"/>
            <a:lumOff val="0"/>
            <a:alphaOff val="0"/>
          </a:schemeClr>
        </a:solidFill>
        <a:ln w="12700" cap="flat" cmpd="sng" algn="ctr">
          <a:solidFill>
            <a:schemeClr val="accent5">
              <a:hueOff val="-7353344"/>
              <a:satOff val="-10228"/>
              <a:lumOff val="-39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CAF6EDC4-B61D-41E1-A850-D725D1D6A27D}">
      <dsp:nvSpPr>
        <dsp:cNvPr id="0" name=""/>
        <dsp:cNvSpPr/>
      </dsp:nvSpPr>
      <dsp:spPr>
        <a:xfrm>
          <a:off x="525780" y="3200880"/>
          <a:ext cx="7360920" cy="678960"/>
        </a:xfrm>
        <a:prstGeom prst="roundRect">
          <a:avLst/>
        </a:prstGeom>
        <a:solidFill>
          <a:schemeClr val="accent5">
            <a:hueOff val="-7353344"/>
            <a:satOff val="-10228"/>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noProof="0" dirty="0"/>
            <a:t>Categoria di utenti</a:t>
          </a:r>
        </a:p>
      </dsp:txBody>
      <dsp:txXfrm>
        <a:off x="558924" y="3234024"/>
        <a:ext cx="7294632"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EFCE71-7E7D-4F7F-93AA-2A713CFE0536}">
      <dsp:nvSpPr>
        <dsp:cNvPr id="0" name=""/>
        <dsp:cNvSpPr/>
      </dsp:nvSpPr>
      <dsp:spPr>
        <a:xfrm>
          <a:off x="852515" y="1418008"/>
          <a:ext cx="2084315" cy="230490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b="1" kern="1200" noProof="0" dirty="0">
              <a:solidFill>
                <a:schemeClr val="tx1"/>
              </a:solidFill>
            </a:rPr>
            <a:t>Packaging: rischi per la sicurezza</a:t>
          </a:r>
          <a:endParaRPr lang="it-IT" sz="2200" kern="1200" noProof="0" dirty="0">
            <a:solidFill>
              <a:schemeClr val="tx1"/>
            </a:solidFill>
          </a:endParaRPr>
        </a:p>
      </dsp:txBody>
      <dsp:txXfrm>
        <a:off x="913563" y="1479056"/>
        <a:ext cx="1962219" cy="2182813"/>
      </dsp:txXfrm>
    </dsp:sp>
    <dsp:sp modelId="{D74C6B16-10B5-4751-B333-E1F7E24A29B0}">
      <dsp:nvSpPr>
        <dsp:cNvPr id="0" name=""/>
        <dsp:cNvSpPr/>
      </dsp:nvSpPr>
      <dsp:spPr>
        <a:xfrm rot="19584836">
          <a:off x="2808694" y="2129805"/>
          <a:ext cx="1535084" cy="32124"/>
        </a:xfrm>
        <a:custGeom>
          <a:avLst/>
          <a:gdLst/>
          <a:ahLst/>
          <a:cxnLst/>
          <a:rect l="0" t="0" r="0" b="0"/>
          <a:pathLst>
            <a:path>
              <a:moveTo>
                <a:pt x="0" y="16062"/>
              </a:moveTo>
              <a:lnTo>
                <a:pt x="1535084"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3537859" y="2107490"/>
        <a:ext cx="76754" cy="76754"/>
      </dsp:txXfrm>
    </dsp:sp>
    <dsp:sp modelId="{01739D65-74B9-49E4-82BE-B98947511B7A}">
      <dsp:nvSpPr>
        <dsp:cNvPr id="0" name=""/>
        <dsp:cNvSpPr/>
      </dsp:nvSpPr>
      <dsp:spPr>
        <a:xfrm>
          <a:off x="4215642" y="1200192"/>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Fattori</a:t>
          </a:r>
          <a:r>
            <a:rPr lang="en-US" sz="2200" kern="1200" dirty="0"/>
            <a:t> </a:t>
          </a:r>
          <a:r>
            <a:rPr lang="it-IT" sz="2200" kern="1200" noProof="0" dirty="0"/>
            <a:t>all’interno della confezione</a:t>
          </a:r>
          <a:endParaRPr lang="pl-PL" sz="2200" kern="1200" dirty="0"/>
        </a:p>
      </dsp:txBody>
      <dsp:txXfrm>
        <a:off x="4246166" y="1230716"/>
        <a:ext cx="2023267" cy="981109"/>
      </dsp:txXfrm>
    </dsp:sp>
    <dsp:sp modelId="{653238F5-7A8C-4321-B63A-978336E9E5AB}">
      <dsp:nvSpPr>
        <dsp:cNvPr id="0" name=""/>
        <dsp:cNvSpPr/>
      </dsp:nvSpPr>
      <dsp:spPr>
        <a:xfrm rot="18289469">
          <a:off x="5986845" y="1105968"/>
          <a:ext cx="1459951" cy="32124"/>
        </a:xfrm>
        <a:custGeom>
          <a:avLst/>
          <a:gdLst/>
          <a:ahLst/>
          <a:cxnLst/>
          <a:rect l="0" t="0" r="0" b="0"/>
          <a:pathLst>
            <a:path>
              <a:moveTo>
                <a:pt x="0" y="16062"/>
              </a:moveTo>
              <a:lnTo>
                <a:pt x="1459951" y="16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6680322" y="1085531"/>
        <a:ext cx="72997" cy="72997"/>
      </dsp:txXfrm>
    </dsp:sp>
    <dsp:sp modelId="{B6AB6B81-6289-45E2-B3A8-020BF27DB54F}">
      <dsp:nvSpPr>
        <dsp:cNvPr id="0" name=""/>
        <dsp:cNvSpPr/>
      </dsp:nvSpPr>
      <dsp:spPr>
        <a:xfrm>
          <a:off x="7133684" y="1710"/>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Fisico</a:t>
          </a:r>
        </a:p>
      </dsp:txBody>
      <dsp:txXfrm>
        <a:off x="7164208" y="32234"/>
        <a:ext cx="2023267" cy="981109"/>
      </dsp:txXfrm>
    </dsp:sp>
    <dsp:sp modelId="{5D2D4B13-394C-40F7-9C1B-8454F47399AE}">
      <dsp:nvSpPr>
        <dsp:cNvPr id="0" name=""/>
        <dsp:cNvSpPr/>
      </dsp:nvSpPr>
      <dsp:spPr>
        <a:xfrm>
          <a:off x="6299957" y="1705209"/>
          <a:ext cx="833726" cy="32124"/>
        </a:xfrm>
        <a:custGeom>
          <a:avLst/>
          <a:gdLst/>
          <a:ahLst/>
          <a:cxnLst/>
          <a:rect l="0" t="0" r="0" b="0"/>
          <a:pathLst>
            <a:path>
              <a:moveTo>
                <a:pt x="0" y="16062"/>
              </a:moveTo>
              <a:lnTo>
                <a:pt x="833726" y="16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6695977" y="1700428"/>
        <a:ext cx="41686" cy="41686"/>
      </dsp:txXfrm>
    </dsp:sp>
    <dsp:sp modelId="{8BB98354-D46C-45BC-ACF5-147BC50EE519}">
      <dsp:nvSpPr>
        <dsp:cNvPr id="0" name=""/>
        <dsp:cNvSpPr/>
      </dsp:nvSpPr>
      <dsp:spPr>
        <a:xfrm>
          <a:off x="7133684" y="1200192"/>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Chimico</a:t>
          </a:r>
        </a:p>
      </dsp:txBody>
      <dsp:txXfrm>
        <a:off x="7164208" y="1230716"/>
        <a:ext cx="2023267" cy="981109"/>
      </dsp:txXfrm>
    </dsp:sp>
    <dsp:sp modelId="{27D540A7-DF5F-46DD-B127-50156836A9BB}">
      <dsp:nvSpPr>
        <dsp:cNvPr id="0" name=""/>
        <dsp:cNvSpPr/>
      </dsp:nvSpPr>
      <dsp:spPr>
        <a:xfrm rot="3310531">
          <a:off x="5986845" y="2304450"/>
          <a:ext cx="1459951" cy="32124"/>
        </a:xfrm>
        <a:custGeom>
          <a:avLst/>
          <a:gdLst/>
          <a:ahLst/>
          <a:cxnLst/>
          <a:rect l="0" t="0" r="0" b="0"/>
          <a:pathLst>
            <a:path>
              <a:moveTo>
                <a:pt x="0" y="16062"/>
              </a:moveTo>
              <a:lnTo>
                <a:pt x="1459951" y="16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6680322" y="2284013"/>
        <a:ext cx="72997" cy="72997"/>
      </dsp:txXfrm>
    </dsp:sp>
    <dsp:sp modelId="{F5CF7803-A2F5-4F29-B961-30CEC2C58E9B}">
      <dsp:nvSpPr>
        <dsp:cNvPr id="0" name=""/>
        <dsp:cNvSpPr/>
      </dsp:nvSpPr>
      <dsp:spPr>
        <a:xfrm>
          <a:off x="7133684" y="2398674"/>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Biologico</a:t>
          </a:r>
        </a:p>
      </dsp:txBody>
      <dsp:txXfrm>
        <a:off x="7164208" y="2429198"/>
        <a:ext cx="2023267" cy="981109"/>
      </dsp:txXfrm>
    </dsp:sp>
    <dsp:sp modelId="{7F530E46-BE49-4AD1-AEB7-9902106CEB82}">
      <dsp:nvSpPr>
        <dsp:cNvPr id="0" name=""/>
        <dsp:cNvSpPr/>
      </dsp:nvSpPr>
      <dsp:spPr>
        <a:xfrm rot="3553258">
          <a:off x="2326734" y="3627907"/>
          <a:ext cx="2499003" cy="32124"/>
        </a:xfrm>
        <a:custGeom>
          <a:avLst/>
          <a:gdLst/>
          <a:ahLst/>
          <a:cxnLst/>
          <a:rect l="0" t="0" r="0" b="0"/>
          <a:pathLst>
            <a:path>
              <a:moveTo>
                <a:pt x="0" y="16062"/>
              </a:moveTo>
              <a:lnTo>
                <a:pt x="2499003" y="1606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pl-PL" sz="800" kern="1200"/>
        </a:p>
      </dsp:txBody>
      <dsp:txXfrm>
        <a:off x="3513761" y="3581494"/>
        <a:ext cx="124950" cy="124950"/>
      </dsp:txXfrm>
    </dsp:sp>
    <dsp:sp modelId="{C42A58E0-5CD1-46E8-9675-C6BAAD944E72}">
      <dsp:nvSpPr>
        <dsp:cNvPr id="0" name=""/>
        <dsp:cNvSpPr/>
      </dsp:nvSpPr>
      <dsp:spPr>
        <a:xfrm>
          <a:off x="4215642" y="4196396"/>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Condizioni del packaging</a:t>
          </a:r>
        </a:p>
      </dsp:txBody>
      <dsp:txXfrm>
        <a:off x="4246166" y="4226920"/>
        <a:ext cx="2023267" cy="981109"/>
      </dsp:txXfrm>
    </dsp:sp>
    <dsp:sp modelId="{F160A652-3BFC-408B-B8D2-481EBAE0DA8B}">
      <dsp:nvSpPr>
        <dsp:cNvPr id="0" name=""/>
        <dsp:cNvSpPr/>
      </dsp:nvSpPr>
      <dsp:spPr>
        <a:xfrm rot="19457599">
          <a:off x="6203452" y="4401793"/>
          <a:ext cx="1026737" cy="32124"/>
        </a:xfrm>
        <a:custGeom>
          <a:avLst/>
          <a:gdLst/>
          <a:ahLst/>
          <a:cxnLst/>
          <a:rect l="0" t="0" r="0" b="0"/>
          <a:pathLst>
            <a:path>
              <a:moveTo>
                <a:pt x="0" y="16062"/>
              </a:moveTo>
              <a:lnTo>
                <a:pt x="1026737" y="16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6691152" y="4392186"/>
        <a:ext cx="51336" cy="51336"/>
      </dsp:txXfrm>
    </dsp:sp>
    <dsp:sp modelId="{C739943D-D2EB-45ED-820D-63546A27DC46}">
      <dsp:nvSpPr>
        <dsp:cNvPr id="0" name=""/>
        <dsp:cNvSpPr/>
      </dsp:nvSpPr>
      <dsp:spPr>
        <a:xfrm>
          <a:off x="7133684" y="3597155"/>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Assenza di garanzie</a:t>
          </a:r>
        </a:p>
      </dsp:txBody>
      <dsp:txXfrm>
        <a:off x="7164208" y="3627679"/>
        <a:ext cx="2023267" cy="981109"/>
      </dsp:txXfrm>
    </dsp:sp>
    <dsp:sp modelId="{C2025245-D4FE-43D1-8092-289D707CAA5D}">
      <dsp:nvSpPr>
        <dsp:cNvPr id="0" name=""/>
        <dsp:cNvSpPr/>
      </dsp:nvSpPr>
      <dsp:spPr>
        <a:xfrm rot="2142401">
          <a:off x="6203452" y="5001033"/>
          <a:ext cx="1026737" cy="32124"/>
        </a:xfrm>
        <a:custGeom>
          <a:avLst/>
          <a:gdLst/>
          <a:ahLst/>
          <a:cxnLst/>
          <a:rect l="0" t="0" r="0" b="0"/>
          <a:pathLst>
            <a:path>
              <a:moveTo>
                <a:pt x="0" y="16062"/>
              </a:moveTo>
              <a:lnTo>
                <a:pt x="1026737" y="1606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pl-PL" sz="500" kern="1200"/>
        </a:p>
      </dsp:txBody>
      <dsp:txXfrm>
        <a:off x="6691152" y="4991427"/>
        <a:ext cx="51336" cy="51336"/>
      </dsp:txXfrm>
    </dsp:sp>
    <dsp:sp modelId="{E699B81F-AD82-45EC-BBB0-77EDBB948138}">
      <dsp:nvSpPr>
        <dsp:cNvPr id="0" name=""/>
        <dsp:cNvSpPr/>
      </dsp:nvSpPr>
      <dsp:spPr>
        <a:xfrm>
          <a:off x="7133684" y="4795637"/>
          <a:ext cx="2084315" cy="10421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it-IT" sz="2200" kern="1200" noProof="0" dirty="0"/>
            <a:t>Difetti del packaging</a:t>
          </a:r>
        </a:p>
      </dsp:txBody>
      <dsp:txXfrm>
        <a:off x="7164208" y="4826161"/>
        <a:ext cx="2023267" cy="98110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5">
  <dgm:title val=""/>
  <dgm:desc val=""/>
  <dgm:catLst>
    <dgm:cat type="hierarchy" pri="6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resOf/>
    <dgm:shape xmlns:r="http://schemas.openxmlformats.org/officeDocument/2006/relationships" r:blip="">
      <dgm:adjLst/>
    </dgm:shape>
    <dgm:choose name="Name0">
      <dgm:if name="Name1" axis="ch" ptType="node" func="cnt" op="gte" val="2">
        <dgm:choose name="Name2">
          <dgm:if name="Name3" func="var" arg="dir" op="equ" val="norm">
            <dgm:constrLst>
              <dgm:constr type="l" for="ch" forName="hierFlow"/>
              <dgm:constr type="t" for="ch" forName="hierFlow" refType="h" fact="0.3"/>
              <dgm:constr type="r" for="ch" forName="hierFlow" refType="w" fact="0.98"/>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if>
          <dgm:else name="Name4">
            <dgm:constrLst>
              <dgm:constr type="l" for="ch" forName="hierFlow" refType="w" fact="0.02"/>
              <dgm:constr type="t" for="ch" forName="hierFlow" refType="h" fact="0.3"/>
              <dgm:constr type="r" for="ch" forName="hierFlow" refType="w"/>
              <dgm:constr type="b" for="ch" forName="hierFlow" refType="h" fact="0.96"/>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h" for="des" forName="level1Shape" refType="h"/>
          <dgm:constr type="w" for="des" forName="level1Shape" refType="h" refFor="des" refForName="level1Shape" fact="2"/>
          <dgm:constr type="w" for="des" forName="level2Shape" refType="w" refFor="des" refForName="level1Shape" op="equ"/>
          <dgm:constr type="h" for="des" forName="level2Shape" refType="h" refFor="des" refForName="level1Shape" op="equ"/>
          <dgm:constr type="sp" for="des" refType="w" refFor="des" refForName="level1Shape" op="equ" fact="0.4"/>
          <dgm:constr type="sibSp" for="des" forName="hierChild1" refType="h" refFor="des" refForName="level1Shape" op="equ" fact="0.15"/>
          <dgm:constr type="sibSp" for="des" forName="hierChild2" refType="sibSp" refFor="des" refForName="hierChild1" op="equ"/>
          <dgm:constr type="sibSp" for="des" forName="hierChild3" refType="sibSp" refFor="des" refForName="hierChild1" op="equ"/>
          <dgm:constr type="userA" for="des" refType="w" refFor="des" refForName="level1Shape" op="equ"/>
          <dgm:constr type="userB" for="des" refType="sp" refFor="des" op="equ"/>
          <dgm:constr type="w" for="des" forName="firstBuf" refType="w" refFor="des" refForName="level1Shape" fact="0.1"/>
        </dgm:constrLst>
      </dgm:else>
    </dgm:choose>
    <dgm:ruleLst/>
    <dgm:layoutNode name="hierFlow">
      <dgm:choose name="Name6">
        <dgm:if name="Name7" func="var" arg="dir" op="equ" val="norm">
          <dgm:alg type="lin">
            <dgm:param type="linDir" val="fromL"/>
            <dgm:param type="nodeVertAlign" val="mid"/>
            <dgm:param type="vertAlign" val="mid"/>
            <dgm:param type="nodeHorzAlign" val="l"/>
            <dgm:param type="horzAlign" val="l"/>
            <dgm:param type="fallback" val="2D"/>
          </dgm:alg>
        </dgm:if>
        <dgm:else name="Name8">
          <dgm:alg type="lin">
            <dgm:param type="linDir" val="fromR"/>
            <dgm:param type="nodeVertAlign" val="mid"/>
            <dgm:param type="vertAlign" val="mid"/>
            <dgm:param type="nodeHorzAlign" val="r"/>
            <dgm:param type="horzAlign" val="r"/>
            <dgm:param type="fallback" val="2D"/>
          </dgm:alg>
        </dgm:else>
      </dgm:choose>
      <dgm:shape xmlns:r="http://schemas.openxmlformats.org/officeDocument/2006/relationships" r:blip="">
        <dgm:adjLst/>
      </dgm:shape>
      <dgm:presOf/>
      <dgm:constrLst>
        <dgm:constr type="primFontSz" for="des" ptType="node" op="equ" val="65"/>
        <dgm:constr type="primFontSz" for="des" forName="connTx" op="equ" val="55"/>
        <dgm:constr type="primFontSz" for="des" forName="connTx" refType="primFontSz" refFor="des" refPtType="node" op="lte" fact="0.8"/>
      </dgm:constrLst>
      <dgm:ruleLst/>
      <dgm:choose name="Name9">
        <dgm:if name="Name10" axis="ch" ptType="node" func="cnt" op="gte" val="2">
          <dgm:layoutNode name="firstBuf">
            <dgm:alg type="sp"/>
            <dgm:shape xmlns:r="http://schemas.openxmlformats.org/officeDocument/2006/relationships" r:blip="">
              <dgm:adjLst/>
            </dgm:shape>
            <dgm:presOf/>
            <dgm:constrLst/>
            <dgm:ruleLst/>
          </dgm:layoutNode>
        </dgm:if>
        <dgm:else name="Name11"/>
      </dgm:choose>
      <dgm:layoutNode name="hierChild1">
        <dgm:varLst>
          <dgm:chPref val="1"/>
          <dgm:animOne val="branch"/>
          <dgm:animLvl val="lvl"/>
        </dgm:varLst>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constrLst/>
        <dgm:ruleLst/>
        <dgm:forEach name="Name15" axis="ch" cnt="3">
          <dgm:forEach name="Name16" axis="self" ptType="node">
            <dgm:layoutNode name="Name17">
              <dgm:choose name="Name18">
                <dgm:if name="Name19" func="var" arg="dir" op="equ" val="norm">
                  <dgm:alg type="hierRoot">
                    <dgm:param type="hierAlign" val="lCtrCh"/>
                  </dgm:alg>
                </dgm:if>
                <dgm:else name="Name20">
                  <dgm:alg type="hierRoot">
                    <dgm:param type="hierAlign" val="rCtrCh"/>
                  </dgm:alg>
                </dgm:else>
              </dgm:choose>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2">
                <dgm:choose name="Name21">
                  <dgm:if name="Name22" func="var" arg="dir" op="equ" val="norm">
                    <dgm:alg type="hierChild">
                      <dgm:param type="linDir" val="fromT"/>
                      <dgm:param type="chAlign" val="l"/>
                    </dgm:alg>
                  </dgm:if>
                  <dgm:else name="Name23">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24" axis="self" ptType="parTrans" cnt="1">
                    <dgm:layoutNode name="Name25">
                      <dgm:choose name="Name26">
                        <dgm:if name="Name27" func="var" arg="dir" op="equ" val="norm">
                          <dgm:alg type="conn">
                            <dgm:param type="dim" val="1D"/>
                            <dgm:param type="begPts" val="midR"/>
                            <dgm:param type="endPts" val="midL"/>
                            <dgm:param type="endSty" val="noArr"/>
                          </dgm:alg>
                        </dgm:if>
                        <dgm:else name="Name28">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29" axis="self" ptType="node">
                    <dgm:layoutNode name="Name30">
                      <dgm:choose name="Name31">
                        <dgm:if name="Name32" func="var" arg="dir" op="equ" val="norm">
                          <dgm:alg type="hierRoot">
                            <dgm:param type="hierAlign" val="lCtrCh"/>
                          </dgm:alg>
                        </dgm:if>
                        <dgm:else name="Name33">
                          <dgm:alg type="hierRoot">
                            <dgm:param type="hierAlign" val="rCtrCh"/>
                          </dgm:alg>
                        </dgm:else>
                      </dgm:choose>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hierChild3">
                        <dgm:choose name="Name34">
                          <dgm:if name="Name35" func="var" arg="dir" op="equ" val="norm">
                            <dgm:alg type="hierChild">
                              <dgm:param type="linDir" val="fromT"/>
                              <dgm:param type="chAlign" val="l"/>
                            </dgm:alg>
                          </dgm:if>
                          <dgm:else name="Name36">
                            <dgm:alg type="hierChild">
                              <dgm:param type="linDir" val="fromT"/>
                              <dgm:param type="chAlign" val="r"/>
                            </dgm:alg>
                          </dgm:else>
                        </dgm:choose>
                        <dgm:shape xmlns:r="http://schemas.openxmlformats.org/officeDocument/2006/relationships" r:blip="">
                          <dgm:adjLst/>
                        </dgm:shape>
                        <dgm:presOf/>
                        <dgm:constrLst/>
                        <dgm:ruleLst/>
                        <dgm:forEach name="Name37" ref="repeat"/>
                      </dgm:layoutNode>
                    </dgm:layoutNode>
                  </dgm:forEach>
                </dgm:forEach>
              </dgm:layoutNode>
            </dgm:layoutNode>
          </dgm:forEach>
        </dgm:forEach>
      </dgm:layoutNode>
    </dgm:layoutNode>
    <dgm:layoutNode name="bgShapesFlow">
      <dgm:choose name="Name38">
        <dgm:if name="Name39" func="var" arg="dir" op="equ" val="norm">
          <dgm:alg type="lin">
            <dgm:param type="linDir" val="fromL"/>
            <dgm:param type="nodeVertAlign" val="mid"/>
            <dgm:param type="vertAlign" val="mid"/>
            <dgm:param type="nodeHorzAlign" val="l"/>
            <dgm:param type="horzAlign" val="l"/>
          </dgm:alg>
        </dgm:if>
        <dgm:else name="Name40">
          <dgm:alg type="lin">
            <dgm:param type="linDir" val="fromR"/>
            <dgm:param type="nodeVertAlign" val="mid"/>
            <dgm:param type="vertAlign" val="mid"/>
            <dgm:param type="nodeHorzAlign" val="r"/>
            <dgm:param type="horzAlign" val="r"/>
          </dgm:alg>
        </dgm:else>
      </dgm:choose>
      <dgm:shape xmlns:r="http://schemas.openxmlformats.org/officeDocument/2006/relationships" r:blip="">
        <dgm:adjLst/>
      </dgm:shape>
      <dgm:presOf/>
      <dgm:constrLst>
        <dgm:constr type="w" for="ch" forName="rectComp" refType="w"/>
        <dgm:constr type="h" for="ch" forName="rectComp" refType="h"/>
        <dgm:constr type="h" for="des" forName="bgRect" refType="h"/>
        <dgm:constr type="primFontSz" for="des" forName="bgRectTx" op="equ" val="65"/>
      </dgm:constrLst>
      <dgm:ruleLst/>
      <dgm:forEach name="Name41" axis="ch" ptType="node" st="2">
        <dgm:layoutNode name="rectComp">
          <dgm:alg type="composite"/>
          <dgm:shape xmlns:r="http://schemas.openxmlformats.org/officeDocument/2006/relationships" r:blip="">
            <dgm:adjLst/>
          </dgm:shape>
          <dgm:presOf/>
          <dgm:constrLst>
            <dgm:constr type="userA"/>
            <dgm:constr type="l" for="ch" forName="bgRect"/>
            <dgm:constr type="t" for="ch" forName="bgRect"/>
            <dgm:constr type="w" for="ch" forName="bgRect" refType="userA" fact="1.2"/>
            <dgm:constr type="l" for="ch" forName="bgRectTx"/>
            <dgm:constr type="t" for="ch" forName="bgRectTx"/>
            <dgm:constr type="h" for="ch" forName="bgRectTx" refType="h" refFor="ch" refForName="bgRect" fact="0.3"/>
            <dgm:constr type="w" for="ch" forName="bgRectTx" refType="w" refFor="ch" refForName="bgRect" op="equ"/>
          </dgm:constrLst>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shape xmlns:r="http://schemas.openxmlformats.org/officeDocument/2006/relationships" type="rect" r:blip="" zOrderOff="-999" hideGeom="1">
              <dgm:adjLst/>
            </dgm:shape>
            <dgm:presOf axis="desOrSelf" ptType="node"/>
            <dgm:constrLst/>
            <dgm:ruleLst>
              <dgm:rule type="primFontSz" val="5" fact="NaN" max="NaN"/>
            </dgm:ruleLst>
          </dgm:layoutNode>
        </dgm:layoutNode>
        <dgm:choose name="Name42">
          <dgm:if name="Name43" axis="self" ptType="node" func="revPos" op="gte" val="2">
            <dgm:layoutNode name="spComp">
              <dgm:alg type="composite"/>
              <dgm:shape xmlns:r="http://schemas.openxmlformats.org/officeDocument/2006/relationships" r:blip="">
                <dgm:adjLst/>
              </dgm:shape>
              <dgm:presOf/>
              <dgm:constrLst>
                <dgm:constr type="userA"/>
                <dgm:constr type="userB"/>
                <dgm:constr type="l" for="ch" forName="hSp"/>
                <dgm:constr type="t" for="ch" forName="hSp"/>
                <dgm:constr type="w" for="ch" forName="hSp" refType="userB"/>
                <dgm:constr type="wOff" for="ch" forName="hSp" refType="userA" fact="-0.2"/>
              </dgm:constrLst>
              <dgm:ruleLst/>
              <dgm:layoutNode name="hSp">
                <dgm:alg type="sp"/>
                <dgm:shape xmlns:r="http://schemas.openxmlformats.org/officeDocument/2006/relationships" r:blip="">
                  <dgm:adjLst/>
                </dgm:shape>
                <dgm:presOf/>
                <dgm:constrLst/>
                <dgm:ruleLst/>
              </dgm:layoutNode>
            </dgm:layoutNode>
          </dgm:if>
          <dgm:else name="Name44"/>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7AD80A-7C74-4B1A-9A67-8C971EE6B3AC}" type="datetimeFigureOut">
              <a:rPr lang="pl-PL" smtClean="0"/>
              <a:t>27.09.2022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DE193-493C-4F7B-914D-9A3D5A3BD73D}" type="slidenum">
              <a:rPr lang="pl-PL" smtClean="0"/>
              <a:t>‹N›</a:t>
            </a:fld>
            <a:endParaRPr lang="pl-PL"/>
          </a:p>
        </p:txBody>
      </p:sp>
    </p:spTree>
    <p:extLst>
      <p:ext uri="{BB962C8B-B14F-4D97-AF65-F5344CB8AC3E}">
        <p14:creationId xmlns:p14="http://schemas.microsoft.com/office/powerpoint/2010/main" val="2228215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2</a:t>
            </a:fld>
            <a:endParaRPr lang="pl-PL"/>
          </a:p>
        </p:txBody>
      </p:sp>
    </p:spTree>
    <p:extLst>
      <p:ext uri="{BB962C8B-B14F-4D97-AF65-F5344CB8AC3E}">
        <p14:creationId xmlns:p14="http://schemas.microsoft.com/office/powerpoint/2010/main" val="619873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3</a:t>
            </a:fld>
            <a:endParaRPr lang="pl-PL"/>
          </a:p>
        </p:txBody>
      </p:sp>
    </p:spTree>
    <p:extLst>
      <p:ext uri="{BB962C8B-B14F-4D97-AF65-F5344CB8AC3E}">
        <p14:creationId xmlns:p14="http://schemas.microsoft.com/office/powerpoint/2010/main" val="3023292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4</a:t>
            </a:fld>
            <a:endParaRPr lang="pl-PL"/>
          </a:p>
        </p:txBody>
      </p:sp>
    </p:spTree>
    <p:extLst>
      <p:ext uri="{BB962C8B-B14F-4D97-AF65-F5344CB8AC3E}">
        <p14:creationId xmlns:p14="http://schemas.microsoft.com/office/powerpoint/2010/main" val="2933334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5</a:t>
            </a:fld>
            <a:endParaRPr lang="pl-PL"/>
          </a:p>
        </p:txBody>
      </p:sp>
    </p:spTree>
    <p:extLst>
      <p:ext uri="{BB962C8B-B14F-4D97-AF65-F5344CB8AC3E}">
        <p14:creationId xmlns:p14="http://schemas.microsoft.com/office/powerpoint/2010/main" val="3978160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6</a:t>
            </a:fld>
            <a:endParaRPr lang="pl-PL"/>
          </a:p>
        </p:txBody>
      </p:sp>
    </p:spTree>
    <p:extLst>
      <p:ext uri="{BB962C8B-B14F-4D97-AF65-F5344CB8AC3E}">
        <p14:creationId xmlns:p14="http://schemas.microsoft.com/office/powerpoint/2010/main" val="1421269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9</a:t>
            </a:fld>
            <a:endParaRPr lang="pl-PL"/>
          </a:p>
        </p:txBody>
      </p:sp>
    </p:spTree>
    <p:extLst>
      <p:ext uri="{BB962C8B-B14F-4D97-AF65-F5344CB8AC3E}">
        <p14:creationId xmlns:p14="http://schemas.microsoft.com/office/powerpoint/2010/main" val="4114640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10</a:t>
            </a:fld>
            <a:endParaRPr lang="pl-PL"/>
          </a:p>
        </p:txBody>
      </p:sp>
    </p:spTree>
    <p:extLst>
      <p:ext uri="{BB962C8B-B14F-4D97-AF65-F5344CB8AC3E}">
        <p14:creationId xmlns:p14="http://schemas.microsoft.com/office/powerpoint/2010/main" val="28997774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1152916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3290900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931676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3267113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639938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3809843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18076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390806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2444693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3160439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146280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27306904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2481333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2236319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dirty="0"/>
          </a:p>
        </p:txBody>
      </p:sp>
    </p:spTree>
    <p:extLst>
      <p:ext uri="{BB962C8B-B14F-4D97-AF65-F5344CB8AC3E}">
        <p14:creationId xmlns:p14="http://schemas.microsoft.com/office/powerpoint/2010/main" val="379968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11"/>
          </p:nvPr>
        </p:nvSpPr>
        <p:spPr/>
        <p:txBody>
          <a:bodyPr/>
          <a:lstStyle/>
          <a:p>
            <a:endParaRPr lang="it-IT" dirty="0"/>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121347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1275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8" name="Segnaposto piè di pagina 7"/>
          <p:cNvSpPr>
            <a:spLocks noGrp="1"/>
          </p:cNvSpPr>
          <p:nvPr>
            <p:ph type="ftr" sz="quarter" idx="11"/>
          </p:nvPr>
        </p:nvSpPr>
        <p:spPr/>
        <p:txBody>
          <a:bodyPr/>
          <a:lstStyle/>
          <a:p>
            <a:endParaRPr lang="it-IT" dirty="0"/>
          </a:p>
        </p:txBody>
      </p:sp>
      <p:sp>
        <p:nvSpPr>
          <p:cNvPr id="9" name="Segnaposto numero diapositiva 8"/>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772906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4" name="Segnaposto piè di pagina 3"/>
          <p:cNvSpPr>
            <a:spLocks noGrp="1"/>
          </p:cNvSpPr>
          <p:nvPr>
            <p:ph type="ftr" sz="quarter" idx="11"/>
          </p:nvPr>
        </p:nvSpPr>
        <p:spPr/>
        <p:txBody>
          <a:bodyPr/>
          <a:lstStyle/>
          <a:p>
            <a:endParaRPr lang="it-IT" dirty="0"/>
          </a:p>
        </p:txBody>
      </p:sp>
      <p:sp>
        <p:nvSpPr>
          <p:cNvPr id="5" name="Segnaposto numero diapositiva 4"/>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189536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3" name="Segnaposto piè di pagina 2"/>
          <p:cNvSpPr>
            <a:spLocks noGrp="1"/>
          </p:cNvSpPr>
          <p:nvPr>
            <p:ph type="ftr" sz="quarter" idx="11"/>
          </p:nvPr>
        </p:nvSpPr>
        <p:spPr/>
        <p:txBody>
          <a:bodyPr/>
          <a:lstStyle/>
          <a:p>
            <a:endParaRPr lang="it-IT" dirty="0"/>
          </a:p>
        </p:txBody>
      </p:sp>
      <p:sp>
        <p:nvSpPr>
          <p:cNvPr id="4" name="Segnaposto numero diapositiva 3"/>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49291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107342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dirty="0"/>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E6A3198-6781-4266-AAA5-E69564690795}" type="datetimeFigureOut">
              <a:rPr lang="it-IT" smtClean="0"/>
              <a:t>27/09/22</a:t>
            </a:fld>
            <a:endParaRPr lang="it-IT" dirty="0"/>
          </a:p>
        </p:txBody>
      </p:sp>
      <p:sp>
        <p:nvSpPr>
          <p:cNvPr id="6" name="Segnaposto piè di pagina 5"/>
          <p:cNvSpPr>
            <a:spLocks noGrp="1"/>
          </p:cNvSpPr>
          <p:nvPr>
            <p:ph type="ftr" sz="quarter" idx="11"/>
          </p:nvPr>
        </p:nvSpPr>
        <p:spPr/>
        <p:txBody>
          <a:bodyPr/>
          <a:lstStyle/>
          <a:p>
            <a:endParaRPr lang="it-IT" dirty="0"/>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dirty="0"/>
          </a:p>
        </p:txBody>
      </p:sp>
    </p:spTree>
    <p:extLst>
      <p:ext uri="{BB962C8B-B14F-4D97-AF65-F5344CB8AC3E}">
        <p14:creationId xmlns:p14="http://schemas.microsoft.com/office/powerpoint/2010/main" val="2815381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A3198-6781-4266-AAA5-E69564690795}" type="datetimeFigureOut">
              <a:rPr lang="it-IT" smtClean="0"/>
              <a:t>27/09/22</a:t>
            </a:fld>
            <a:endParaRPr lang="it-IT" dirty="0"/>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A01FA-0AA1-4447-B2B2-931DE577AD2A}" type="slidenum">
              <a:rPr lang="it-IT" smtClean="0"/>
              <a:t>‹N›</a:t>
            </a:fld>
            <a:endParaRPr lang="it-IT" dirty="0"/>
          </a:p>
        </p:txBody>
      </p:sp>
    </p:spTree>
    <p:extLst>
      <p:ext uri="{BB962C8B-B14F-4D97-AF65-F5344CB8AC3E}">
        <p14:creationId xmlns:p14="http://schemas.microsoft.com/office/powerpoint/2010/main" val="1437481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C0D9E-F88E-416C-837D-DB4BD70BA0C7}" type="datetimeFigureOut">
              <a:rPr lang="it-IT" smtClean="0"/>
              <a:t>27/09/22</a:t>
            </a:fld>
            <a:endParaRPr lang="it-IT" dirty="0"/>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B485C-3943-4635-8D4C-B15B1BBC970F}" type="slidenum">
              <a:rPr lang="it-IT" smtClean="0"/>
              <a:t>‹N›</a:t>
            </a:fld>
            <a:endParaRPr lang="it-IT" dirty="0"/>
          </a:p>
        </p:txBody>
      </p:sp>
    </p:spTree>
    <p:extLst>
      <p:ext uri="{BB962C8B-B14F-4D97-AF65-F5344CB8AC3E}">
        <p14:creationId xmlns:p14="http://schemas.microsoft.com/office/powerpoint/2010/main" val="3258248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8.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9.jpeg"/><Relationship Id="rId11" Type="http://schemas.openxmlformats.org/officeDocument/2006/relationships/image" Target="../media/image14.png"/><Relationship Id="rId5" Type="http://schemas.openxmlformats.org/officeDocument/2006/relationships/image" Target="../media/image4.jpeg"/><Relationship Id="rId15" Type="http://schemas.openxmlformats.org/officeDocument/2006/relationships/image" Target="../media/image17.png"/><Relationship Id="rId10" Type="http://schemas.openxmlformats.org/officeDocument/2006/relationships/image" Target="../media/image13.png"/><Relationship Id="rId4" Type="http://schemas.openxmlformats.org/officeDocument/2006/relationships/image" Target="../media/image3.JPG"/><Relationship Id="rId9" Type="http://schemas.openxmlformats.org/officeDocument/2006/relationships/image" Target="../media/image12.png"/><Relationship Id="rId14" Type="http://schemas.openxmlformats.org/officeDocument/2006/relationships/hyperlink" Target="https://creativecommons.org/licenses/by-nc-sa/4.0/" TargetMode="Externa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5.jpe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6.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jpeg"/><Relationship Id="rId7" Type="http://schemas.openxmlformats.org/officeDocument/2006/relationships/diagramQuickStyle" Target="../diagrams/quickStyle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dirty="0"/>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r="11809"/>
          <a:stretch/>
        </p:blipFill>
        <p:spPr>
          <a:xfrm>
            <a:off x="0" y="0"/>
            <a:ext cx="12208933" cy="6921910"/>
          </a:xfrm>
          <a:prstGeom prst="rect">
            <a:avLst/>
          </a:prstGeom>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590" y="117180"/>
            <a:ext cx="7373127" cy="2538989"/>
          </a:xfrm>
          <a:prstGeom prst="rect">
            <a:avLst/>
          </a:prstGeom>
        </p:spPr>
      </p:pic>
      <p:sp>
        <p:nvSpPr>
          <p:cNvPr id="6" name="Rettangolo 5"/>
          <p:cNvSpPr/>
          <p:nvPr/>
        </p:nvSpPr>
        <p:spPr>
          <a:xfrm>
            <a:off x="268590" y="3924031"/>
            <a:ext cx="8327377" cy="1938992"/>
          </a:xfrm>
          <a:prstGeom prst="rect">
            <a:avLst/>
          </a:prstGeom>
        </p:spPr>
        <p:txBody>
          <a:bodyPr wrap="square">
            <a:spAutoFit/>
          </a:bodyPr>
          <a:lstStyle/>
          <a:p>
            <a:pPr algn="ctr"/>
            <a:r>
              <a:rPr lang="en-US" sz="2400" b="1" dirty="0"/>
              <a:t>Training program: </a:t>
            </a:r>
            <a:r>
              <a:rPr lang="pl-PL" sz="2400" b="1" dirty="0"/>
              <a:t>N</a:t>
            </a:r>
            <a:r>
              <a:rPr lang="en-US" sz="2400" b="1" dirty="0"/>
              <a:t>ew materials and biomaterials</a:t>
            </a:r>
          </a:p>
          <a:p>
            <a:pPr algn="ctr"/>
            <a:r>
              <a:rPr lang="en-US" sz="2400" b="1" dirty="0"/>
              <a:t>Plastic packaging in the context of development of new materials and biobased materials technology</a:t>
            </a:r>
          </a:p>
          <a:p>
            <a:pPr algn="ctr"/>
            <a:r>
              <a:rPr lang="en-US" sz="2400" b="1" dirty="0"/>
              <a:t>Food packaging materials part 2 </a:t>
            </a:r>
          </a:p>
          <a:p>
            <a:pPr algn="ctr"/>
            <a:r>
              <a:rPr lang="en-US" sz="2400" b="1" dirty="0"/>
              <a:t>PhD Agnieszka Kawecka</a:t>
            </a:r>
            <a:endParaRPr lang="en-US" sz="2400" dirty="0"/>
          </a:p>
        </p:txBody>
      </p:sp>
      <p:pic>
        <p:nvPicPr>
          <p:cNvPr id="7" name="Immagine 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048000" y="6325091"/>
            <a:ext cx="7552267" cy="428571"/>
          </a:xfrm>
          <a:prstGeom prst="rect">
            <a:avLst/>
          </a:prstGeom>
        </p:spPr>
      </p:pic>
      <p:pic>
        <p:nvPicPr>
          <p:cNvPr id="8" name="Immagine 7"/>
          <p:cNvPicPr>
            <a:picLocks noChangeAspect="1"/>
          </p:cNvPicPr>
          <p:nvPr/>
        </p:nvPicPr>
        <p:blipFill rotWithShape="1">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rcRect r="24555"/>
          <a:stretch/>
        </p:blipFill>
        <p:spPr>
          <a:xfrm>
            <a:off x="268590" y="6104195"/>
            <a:ext cx="2510820" cy="683233"/>
          </a:xfrm>
          <a:prstGeom prst="rect">
            <a:avLst/>
          </a:prstGeom>
        </p:spPr>
      </p:pic>
    </p:spTree>
    <p:extLst>
      <p:ext uri="{BB962C8B-B14F-4D97-AF65-F5344CB8AC3E}">
        <p14:creationId xmlns:p14="http://schemas.microsoft.com/office/powerpoint/2010/main" val="3365225765"/>
      </p:ext>
    </p:extLst>
  </p:cSld>
  <p:clrMapOvr>
    <a:masterClrMapping/>
  </p:clrMapOvr>
  <mc:AlternateContent xmlns:mc="http://schemas.openxmlformats.org/markup-compatibility/2006" xmlns:p14="http://schemas.microsoft.com/office/powerpoint/2010/main">
    <mc:Choice Requires="p14">
      <p:transition p14:dur="0" advClick="0" advTm="5100"/>
    </mc:Choice>
    <mc:Fallback xmlns="">
      <p:transition advClick="0" advTm="51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868682"/>
            <a:ext cx="10515600" cy="1993098"/>
          </a:xfrm>
        </p:spPr>
        <p:txBody>
          <a:bodyPr>
            <a:normAutofit fontScale="90000"/>
          </a:bodyPr>
          <a:lstStyle/>
          <a:p>
            <a:pPr marL="0" indent="0" algn="just">
              <a:buNone/>
            </a:pPr>
            <a:r>
              <a:rPr lang="it-IT" b="1" i="0" dirty="0">
                <a:solidFill>
                  <a:srgbClr val="000000"/>
                </a:solidFill>
                <a:effectLst/>
              </a:rPr>
              <a:t>I </a:t>
            </a:r>
            <a:r>
              <a:rPr lang="it-IT" b="1" dirty="0">
                <a:solidFill>
                  <a:srgbClr val="000000"/>
                </a:solidFill>
              </a:rPr>
              <a:t>m</a:t>
            </a:r>
            <a:r>
              <a:rPr lang="it-IT" b="1" i="0" dirty="0">
                <a:solidFill>
                  <a:srgbClr val="000000"/>
                </a:solidFill>
                <a:effectLst/>
              </a:rPr>
              <a:t>ateriali e oggetti plastici non devono rilasciare le seguenti sostanze in quantità tali da eccedere gli specifici limiti di migrazione sottostanti:</a:t>
            </a:r>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873829"/>
            <a:ext cx="10515600" cy="3568912"/>
          </a:xfrm>
        </p:spPr>
        <p:txBody>
          <a:bodyPr>
            <a:normAutofit/>
          </a:bodyPr>
          <a:lstStyle/>
          <a:p>
            <a:pPr marL="0" indent="0" algn="just">
              <a:buNone/>
            </a:pPr>
            <a:r>
              <a:rPr lang="en-US" b="0" i="0" dirty="0" err="1">
                <a:solidFill>
                  <a:srgbClr val="000000"/>
                </a:solidFill>
                <a:effectLst/>
              </a:rPr>
              <a:t>Bario</a:t>
            </a:r>
            <a:r>
              <a:rPr lang="en-US" b="0" i="0" dirty="0">
                <a:solidFill>
                  <a:srgbClr val="000000"/>
                </a:solidFill>
                <a:effectLst/>
              </a:rPr>
              <a:t> = 1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err="1">
                <a:solidFill>
                  <a:srgbClr val="000000"/>
                </a:solidFill>
                <a:effectLst/>
              </a:rPr>
              <a:t>Cobalto</a:t>
            </a:r>
            <a:r>
              <a:rPr lang="en-US" b="0" i="0" dirty="0">
                <a:solidFill>
                  <a:srgbClr val="000000"/>
                </a:solidFill>
                <a:effectLst/>
              </a:rPr>
              <a:t> = 0,05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err="1">
                <a:solidFill>
                  <a:srgbClr val="000000"/>
                </a:solidFill>
                <a:effectLst/>
              </a:rPr>
              <a:t>Rame</a:t>
            </a:r>
            <a:r>
              <a:rPr lang="en-US" b="0" i="0" dirty="0">
                <a:solidFill>
                  <a:srgbClr val="000000"/>
                </a:solidFill>
                <a:effectLst/>
              </a:rPr>
              <a:t> = 5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a:solidFill>
                  <a:srgbClr val="000000"/>
                </a:solidFill>
                <a:effectLst/>
              </a:rPr>
              <a:t>Ferro = 48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err="1">
                <a:solidFill>
                  <a:srgbClr val="000000"/>
                </a:solidFill>
                <a:effectLst/>
              </a:rPr>
              <a:t>Litio</a:t>
            </a:r>
            <a:r>
              <a:rPr lang="en-US" b="0" i="0" dirty="0">
                <a:solidFill>
                  <a:srgbClr val="000000"/>
                </a:solidFill>
                <a:effectLst/>
              </a:rPr>
              <a:t> = 0,6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a:solidFill>
                  <a:srgbClr val="000000"/>
                </a:solidFill>
                <a:effectLst/>
              </a:rPr>
              <a:t>Manganese = 0,6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p>
          <a:p>
            <a:pPr marL="0" indent="0" algn="just">
              <a:buNone/>
            </a:pPr>
            <a:r>
              <a:rPr lang="en-US" b="0" i="0" dirty="0" err="1">
                <a:solidFill>
                  <a:srgbClr val="000000"/>
                </a:solidFill>
                <a:effectLst/>
              </a:rPr>
              <a:t>Zinco</a:t>
            </a:r>
            <a:r>
              <a:rPr lang="en-US" b="0" i="0" dirty="0">
                <a:solidFill>
                  <a:srgbClr val="000000"/>
                </a:solidFill>
                <a:effectLst/>
              </a:rPr>
              <a:t> = 25 mg/kg di </a:t>
            </a:r>
            <a:r>
              <a:rPr lang="en-US" dirty="0" err="1">
                <a:solidFill>
                  <a:srgbClr val="000000"/>
                </a:solidFill>
              </a:rPr>
              <a:t>alimento</a:t>
            </a:r>
            <a:r>
              <a:rPr lang="en-US" b="0" i="0" dirty="0">
                <a:solidFill>
                  <a:srgbClr val="000000"/>
                </a:solidFill>
                <a:effectLst/>
              </a:rPr>
              <a:t> o </a:t>
            </a:r>
            <a:r>
              <a:rPr lang="en-US" b="0" i="0" dirty="0" err="1">
                <a:solidFill>
                  <a:srgbClr val="000000"/>
                </a:solidFill>
                <a:effectLst/>
              </a:rPr>
              <a:t>simulante</a:t>
            </a:r>
            <a:r>
              <a:rPr lang="en-US" b="0" i="0" dirty="0">
                <a:solidFill>
                  <a:srgbClr val="000000"/>
                </a:solidFill>
                <a:effectLst/>
              </a:rPr>
              <a:t> </a:t>
            </a:r>
            <a:r>
              <a:rPr lang="en-US" b="0" i="0" dirty="0" err="1">
                <a:solidFill>
                  <a:srgbClr val="000000"/>
                </a:solidFill>
                <a:effectLst/>
              </a:rPr>
              <a:t>alimentare</a:t>
            </a:r>
            <a:r>
              <a:rPr lang="en-US" b="0" i="0" dirty="0">
                <a:solidFill>
                  <a:srgbClr val="000000"/>
                </a:solidFill>
                <a:effectLst/>
              </a:rPr>
              <a:t>.</a:t>
            </a:r>
            <a:endParaRPr lang="pl-PL" sz="2000" dirty="0"/>
          </a:p>
        </p:txBody>
      </p:sp>
    </p:spTree>
    <p:extLst>
      <p:ext uri="{BB962C8B-B14F-4D97-AF65-F5344CB8AC3E}">
        <p14:creationId xmlns:p14="http://schemas.microsoft.com/office/powerpoint/2010/main" val="3183631041"/>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a:xfrm>
            <a:off x="838200" y="765525"/>
            <a:ext cx="10515600" cy="843189"/>
          </a:xfrm>
        </p:spPr>
        <p:txBody>
          <a:bodyPr/>
          <a:lstStyle/>
          <a:p>
            <a:pPr algn="ctr"/>
            <a:r>
              <a:rPr lang="it-IT" b="1" dirty="0"/>
              <a:t>Sintesi</a:t>
            </a:r>
          </a:p>
        </p:txBody>
      </p:sp>
      <p:sp>
        <p:nvSpPr>
          <p:cNvPr id="4" name="Symbol zastępczy zawartości 3">
            <a:extLst>
              <a:ext uri="{FF2B5EF4-FFF2-40B4-BE49-F238E27FC236}">
                <a16:creationId xmlns:a16="http://schemas.microsoft.com/office/drawing/2014/main" id="{BB8DC69B-E3B7-44D0-BF01-CD7AE9792ECD}"/>
              </a:ext>
            </a:extLst>
          </p:cNvPr>
          <p:cNvSpPr>
            <a:spLocks noGrp="1"/>
          </p:cNvSpPr>
          <p:nvPr>
            <p:ph idx="1"/>
          </p:nvPr>
        </p:nvSpPr>
        <p:spPr>
          <a:xfrm>
            <a:off x="838199" y="1828802"/>
            <a:ext cx="10429875" cy="3429000"/>
          </a:xfrm>
        </p:spPr>
        <p:txBody>
          <a:bodyPr>
            <a:normAutofit/>
          </a:bodyPr>
          <a:lstStyle/>
          <a:p>
            <a:pPr marL="0" indent="0" algn="just">
              <a:buNone/>
            </a:pPr>
            <a:r>
              <a:rPr lang="it-IT" dirty="0"/>
              <a:t>Il packaging, in normali o prevedibili condizioni di utilizzo, considerando il suo tempo d’uso anche in relazione al tipo di confezione e al tipo di prodotto in esso contenuto, non deve comportare alcun rischio, neanche trascurabile, per il consumatore, e deve soddisfare requisiti prestazionali elevati, per garantire la protezione della vita e della salute dell’uomo.</a:t>
            </a:r>
          </a:p>
        </p:txBody>
      </p:sp>
    </p:spTree>
    <p:extLst>
      <p:ext uri="{BB962C8B-B14F-4D97-AF65-F5344CB8AC3E}">
        <p14:creationId xmlns:p14="http://schemas.microsoft.com/office/powerpoint/2010/main" val="3351992347"/>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dirty="0"/>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r="11809"/>
          <a:stretch/>
        </p:blipFill>
        <p:spPr>
          <a:xfrm>
            <a:off x="0" y="0"/>
            <a:ext cx="12208933" cy="6240825"/>
          </a:xfrm>
          <a:prstGeom prst="rect">
            <a:avLst/>
          </a:prstGeom>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590" y="117181"/>
            <a:ext cx="7020518" cy="2417566"/>
          </a:xfrm>
          <a:prstGeom prst="rect">
            <a:avLst/>
          </a:prstGeom>
        </p:spPr>
      </p:pic>
      <p:pic>
        <p:nvPicPr>
          <p:cNvPr id="7" name="Immagine 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96343" y="6329589"/>
            <a:ext cx="7552267" cy="428571"/>
          </a:xfrm>
          <a:prstGeom prst="rect">
            <a:avLst/>
          </a:prstGeom>
        </p:spPr>
      </p:pic>
      <p:pic>
        <p:nvPicPr>
          <p:cNvPr id="8" name="Immagine 7"/>
          <p:cNvPicPr>
            <a:picLocks noChangeAspect="1"/>
          </p:cNvPicPr>
          <p:nvPr/>
        </p:nvPicPr>
        <p:blipFill rotWithShape="1">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rcRect r="24555"/>
          <a:stretch/>
        </p:blipFill>
        <p:spPr>
          <a:xfrm>
            <a:off x="268590" y="6188573"/>
            <a:ext cx="2510820" cy="683233"/>
          </a:xfrm>
          <a:prstGeom prst="rect">
            <a:avLst/>
          </a:prstGeom>
        </p:spPr>
      </p:pic>
      <p:grpSp>
        <p:nvGrpSpPr>
          <p:cNvPr id="21" name="Gruppo 20"/>
          <p:cNvGrpSpPr/>
          <p:nvPr/>
        </p:nvGrpSpPr>
        <p:grpSpPr>
          <a:xfrm>
            <a:off x="882690" y="3537963"/>
            <a:ext cx="6689016" cy="1495608"/>
            <a:chOff x="637238" y="3384637"/>
            <a:chExt cx="6689016" cy="1495608"/>
          </a:xfrm>
        </p:grpSpPr>
        <p:pic>
          <p:nvPicPr>
            <p:cNvPr id="10" name="Immagine 9"/>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626950" y="3384637"/>
              <a:ext cx="547594" cy="864989"/>
            </a:xfrm>
            <a:prstGeom prst="rect">
              <a:avLst/>
            </a:prstGeom>
          </p:spPr>
        </p:pic>
        <p:pic>
          <p:nvPicPr>
            <p:cNvPr id="11" name="Immagin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7238" y="3516001"/>
              <a:ext cx="1846995" cy="732119"/>
            </a:xfrm>
            <a:prstGeom prst="rect">
              <a:avLst/>
            </a:prstGeom>
          </p:spPr>
        </p:pic>
        <p:pic>
          <p:nvPicPr>
            <p:cNvPr id="12" name="Immagine 11"/>
            <p:cNvPicPr>
              <a:picLocks noChangeAspect="1"/>
            </p:cNvPicPr>
            <p:nvPr/>
          </p:nvPicPr>
          <p:blipFill rotWithShape="1">
            <a:blip r:embed="rId8" cstate="print">
              <a:extLst>
                <a:ext uri="{28A0092B-C50C-407E-A947-70E740481C1C}">
                  <a14:useLocalDpi xmlns:a14="http://schemas.microsoft.com/office/drawing/2010/main" val="0"/>
                </a:ext>
              </a:extLst>
            </a:blip>
            <a:srcRect l="12506" t="27690" r="12654" b="26918"/>
            <a:stretch/>
          </p:blipFill>
          <p:spPr>
            <a:xfrm>
              <a:off x="1091024" y="4334157"/>
              <a:ext cx="1060681" cy="471414"/>
            </a:xfrm>
            <a:prstGeom prst="rect">
              <a:avLst/>
            </a:prstGeom>
          </p:spPr>
        </p:pic>
        <p:pic>
          <p:nvPicPr>
            <p:cNvPr id="13" name="Immagin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17925" y="4351521"/>
              <a:ext cx="1708329" cy="528724"/>
            </a:xfrm>
            <a:prstGeom prst="rect">
              <a:avLst/>
            </a:prstGeom>
          </p:spPr>
        </p:pic>
        <p:pic>
          <p:nvPicPr>
            <p:cNvPr id="14" name="Immagine 13"/>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840506" y="4384876"/>
              <a:ext cx="1179010" cy="416691"/>
            </a:xfrm>
            <a:prstGeom prst="rect">
              <a:avLst/>
            </a:prstGeom>
          </p:spPr>
        </p:pic>
        <p:pic>
          <p:nvPicPr>
            <p:cNvPr id="15" name="Immagin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92265" y="4398943"/>
              <a:ext cx="1025527" cy="341842"/>
            </a:xfrm>
            <a:prstGeom prst="rect">
              <a:avLst/>
            </a:prstGeom>
          </p:spPr>
        </p:pic>
        <p:pic>
          <p:nvPicPr>
            <p:cNvPr id="16" name="Immagin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11291" y="3552169"/>
              <a:ext cx="1637441" cy="645829"/>
            </a:xfrm>
            <a:prstGeom prst="rect">
              <a:avLst/>
            </a:prstGeom>
          </p:spPr>
        </p:pic>
        <p:pic>
          <p:nvPicPr>
            <p:cNvPr id="17" name="Immagin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68032" y="3454004"/>
              <a:ext cx="1521076" cy="856111"/>
            </a:xfrm>
            <a:prstGeom prst="rect">
              <a:avLst/>
            </a:prstGeom>
          </p:spPr>
        </p:pic>
      </p:grpSp>
      <p:sp>
        <p:nvSpPr>
          <p:cNvPr id="20" name="Rettangolo 19"/>
          <p:cNvSpPr/>
          <p:nvPr/>
        </p:nvSpPr>
        <p:spPr>
          <a:xfrm>
            <a:off x="107231" y="5113771"/>
            <a:ext cx="8239935" cy="1207254"/>
          </a:xfrm>
          <a:prstGeom prst="rect">
            <a:avLst/>
          </a:prstGeom>
        </p:spPr>
        <p:txBody>
          <a:bodyPr wrap="square">
            <a:spAutoFit/>
          </a:bodyPr>
          <a:lstStyle/>
          <a:p>
            <a:pPr algn="just">
              <a:lnSpc>
                <a:spcPct val="115000"/>
              </a:lnSpc>
              <a:spcAft>
                <a:spcPts val="0"/>
              </a:spcAft>
            </a:pPr>
            <a:r>
              <a:rPr lang="en-US" sz="700" b="1" dirty="0">
                <a:latin typeface="Arial" panose="020B0604020202020204" pitchFamily="34" charset="0"/>
                <a:ea typeface="Arial" panose="020B0604020202020204" pitchFamily="34" charset="0"/>
              </a:rPr>
              <a:t>Copyright: CC BY-NC-SA 4.0:</a:t>
            </a:r>
            <a:r>
              <a:rPr lang="en-US" sz="700" dirty="0">
                <a:latin typeface="Arial" panose="020B0604020202020204" pitchFamily="34" charset="0"/>
                <a:ea typeface="Arial" panose="020B0604020202020204" pitchFamily="34" charset="0"/>
              </a:rPr>
              <a:t>  </a:t>
            </a:r>
            <a:r>
              <a:rPr lang="en-US" sz="700" u="sng" dirty="0">
                <a:solidFill>
                  <a:srgbClr val="0000FF"/>
                </a:solidFill>
                <a:latin typeface="Arial" panose="020B0604020202020204" pitchFamily="34" charset="0"/>
                <a:ea typeface="Arial" panose="020B0604020202020204" pitchFamily="34" charset="0"/>
                <a:hlinkClick r:id="rId14"/>
              </a:rPr>
              <a:t>https://creativecommons.org/licenses/by-nc-sa/4.0/</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dirty="0">
                <a:latin typeface="Arial" panose="020B0604020202020204" pitchFamily="34" charset="0"/>
                <a:ea typeface="Arial" panose="020B0604020202020204" pitchFamily="34" charset="0"/>
              </a:rPr>
              <a:t>With this license, you are free to share the copy and redistribute the material in any medium or format. You can also adapt remix, transform and build upon the material.</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b="1" dirty="0">
                <a:latin typeface="Arial" panose="020B0604020202020204" pitchFamily="34" charset="0"/>
                <a:ea typeface="Arial" panose="020B0604020202020204" pitchFamily="34" charset="0"/>
              </a:rPr>
              <a:t>However only under the following terms:</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b="1" dirty="0">
                <a:latin typeface="Arial" panose="020B0604020202020204" pitchFamily="34" charset="0"/>
                <a:ea typeface="Arial" panose="020B0604020202020204" pitchFamily="34" charset="0"/>
              </a:rPr>
              <a:t>Attribution — </a:t>
            </a:r>
            <a:r>
              <a:rPr lang="en-US" sz="700" dirty="0">
                <a:latin typeface="Arial" panose="020B0604020202020204" pitchFamily="34" charset="0"/>
                <a:ea typeface="Arial" panose="020B0604020202020204" pitchFamily="34" charset="0"/>
              </a:rPr>
              <a:t>you must give appropriate credit, provide a link to the license, and indicate if changes were made. You may do so in any reasonable manner, but not in any way that suggests the licensor</a:t>
            </a:r>
          </a:p>
          <a:p>
            <a:pPr algn="just">
              <a:lnSpc>
                <a:spcPct val="115000"/>
              </a:lnSpc>
              <a:spcAft>
                <a:spcPts val="0"/>
              </a:spcAft>
            </a:pPr>
            <a:r>
              <a:rPr lang="en-US" sz="700" dirty="0">
                <a:latin typeface="Arial" panose="020B0604020202020204" pitchFamily="34" charset="0"/>
                <a:ea typeface="Arial" panose="020B0604020202020204" pitchFamily="34" charset="0"/>
              </a:rPr>
              <a:t>endorses you or your use.</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b="1" dirty="0">
                <a:latin typeface="Arial" panose="020B0604020202020204" pitchFamily="34" charset="0"/>
                <a:ea typeface="Arial" panose="020B0604020202020204" pitchFamily="34" charset="0"/>
              </a:rPr>
              <a:t>NonCommercial</a:t>
            </a:r>
            <a:r>
              <a:rPr lang="en-US" sz="700" dirty="0">
                <a:latin typeface="Arial" panose="020B0604020202020204" pitchFamily="34" charset="0"/>
                <a:ea typeface="Arial" panose="020B0604020202020204" pitchFamily="34" charset="0"/>
              </a:rPr>
              <a:t> — you may not use the material for commercial purposes.</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b="1" dirty="0">
                <a:latin typeface="Arial" panose="020B0604020202020204" pitchFamily="34" charset="0"/>
                <a:ea typeface="Arial" panose="020B0604020202020204" pitchFamily="34" charset="0"/>
              </a:rPr>
              <a:t>ShareAlike — </a:t>
            </a:r>
            <a:r>
              <a:rPr lang="en-US" sz="700" dirty="0">
                <a:latin typeface="Arial" panose="020B0604020202020204" pitchFamily="34" charset="0"/>
                <a:ea typeface="Arial" panose="020B0604020202020204" pitchFamily="34" charset="0"/>
              </a:rPr>
              <a:t>if you remix, transform, or build upon the material, you must distribute your contributions under the same license as the original.</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b="1" dirty="0">
                <a:latin typeface="Arial" panose="020B0604020202020204" pitchFamily="34" charset="0"/>
                <a:ea typeface="Arial" panose="020B0604020202020204" pitchFamily="34" charset="0"/>
              </a:rPr>
              <a:t>No additional restrictions — </a:t>
            </a:r>
            <a:r>
              <a:rPr lang="en-US" sz="700" dirty="0">
                <a:latin typeface="Arial" panose="020B0604020202020204" pitchFamily="34" charset="0"/>
                <a:ea typeface="Arial" panose="020B0604020202020204" pitchFamily="34" charset="0"/>
              </a:rPr>
              <a:t>you may not apply legal terms or technological measures that legally restrict others from doing anything the license permits.</a:t>
            </a:r>
            <a:endParaRPr lang="it-IT" sz="700" dirty="0">
              <a:latin typeface="Arial" panose="020B0604020202020204" pitchFamily="34" charset="0"/>
              <a:ea typeface="Arial" panose="020B0604020202020204" pitchFamily="34" charset="0"/>
            </a:endParaRPr>
          </a:p>
          <a:p>
            <a:pPr algn="just">
              <a:lnSpc>
                <a:spcPct val="115000"/>
              </a:lnSpc>
              <a:spcAft>
                <a:spcPts val="0"/>
              </a:spcAft>
            </a:pPr>
            <a:r>
              <a:rPr lang="en-US" sz="700" dirty="0">
                <a:latin typeface="Arial" panose="020B0604020202020204" pitchFamily="34" charset="0"/>
                <a:ea typeface="Arial" panose="020B0604020202020204" pitchFamily="34" charset="0"/>
              </a:rPr>
              <a:t> </a:t>
            </a:r>
            <a:endParaRPr lang="it-IT" sz="700" dirty="0">
              <a:effectLst/>
              <a:latin typeface="Arial" panose="020B0604020202020204" pitchFamily="34" charset="0"/>
              <a:ea typeface="Arial" panose="020B0604020202020204" pitchFamily="34" charset="0"/>
            </a:endParaRPr>
          </a:p>
        </p:txBody>
      </p:sp>
      <p:pic>
        <p:nvPicPr>
          <p:cNvPr id="22" name="Immagine 21"/>
          <p:cNvPicPr>
            <a:picLocks noChangeAspect="1"/>
          </p:cNvPicPr>
          <p:nvPr/>
        </p:nvPicPr>
        <p:blipFill>
          <a:blip r:embed="rId15"/>
          <a:stretch>
            <a:fillRect/>
          </a:stretch>
        </p:blipFill>
        <p:spPr>
          <a:xfrm>
            <a:off x="6910250" y="5758493"/>
            <a:ext cx="1181663" cy="412093"/>
          </a:xfrm>
          <a:prstGeom prst="rect">
            <a:avLst/>
          </a:prstGeom>
        </p:spPr>
      </p:pic>
    </p:spTree>
    <p:extLst>
      <p:ext uri="{BB962C8B-B14F-4D97-AF65-F5344CB8AC3E}">
        <p14:creationId xmlns:p14="http://schemas.microsoft.com/office/powerpoint/2010/main" val="37014250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727635"/>
            <a:ext cx="10515600" cy="1325563"/>
          </a:xfrm>
        </p:spPr>
        <p:txBody>
          <a:bodyPr/>
          <a:lstStyle/>
          <a:p>
            <a:r>
              <a:rPr lang="it-IT" b="1" dirty="0"/>
              <a:t>L’analisi del packaging relativa alla sicurezza dovrebbe tener conto di:</a:t>
            </a:r>
          </a:p>
        </p:txBody>
      </p:sp>
      <p:graphicFrame>
        <p:nvGraphicFramePr>
          <p:cNvPr id="2" name="Symbol zastępczy zawartości 1">
            <a:extLst>
              <a:ext uri="{FF2B5EF4-FFF2-40B4-BE49-F238E27FC236}">
                <a16:creationId xmlns:a16="http://schemas.microsoft.com/office/drawing/2014/main" id="{C2783133-A85B-4EAC-ADCE-7D1BDE850FE0}"/>
              </a:ext>
            </a:extLst>
          </p:cNvPr>
          <p:cNvGraphicFramePr>
            <a:graphicFrameLocks noGrp="1"/>
          </p:cNvGraphicFramePr>
          <p:nvPr>
            <p:ph idx="1"/>
            <p:extLst>
              <p:ext uri="{D42A27DB-BD31-4B8C-83A1-F6EECF244321}">
                <p14:modId xmlns:p14="http://schemas.microsoft.com/office/powerpoint/2010/main" val="2311062334"/>
              </p:ext>
            </p:extLst>
          </p:nvPr>
        </p:nvGraphicFramePr>
        <p:xfrm>
          <a:off x="838200" y="1985963"/>
          <a:ext cx="10515600" cy="41910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567595165"/>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graphicFrame>
        <p:nvGraphicFramePr>
          <p:cNvPr id="2" name="Symbol zastępczy zawartości 1">
            <a:extLst>
              <a:ext uri="{FF2B5EF4-FFF2-40B4-BE49-F238E27FC236}">
                <a16:creationId xmlns:a16="http://schemas.microsoft.com/office/drawing/2014/main" id="{6076072A-B334-4F1F-9BA1-0499D4F8F0DB}"/>
              </a:ext>
            </a:extLst>
          </p:cNvPr>
          <p:cNvGraphicFramePr>
            <a:graphicFrameLocks noGrp="1"/>
          </p:cNvGraphicFramePr>
          <p:nvPr>
            <p:ph idx="1"/>
            <p:extLst>
              <p:ext uri="{D42A27DB-BD31-4B8C-83A1-F6EECF244321}">
                <p14:modId xmlns:p14="http://schemas.microsoft.com/office/powerpoint/2010/main" val="2085691675"/>
              </p:ext>
            </p:extLst>
          </p:nvPr>
        </p:nvGraphicFramePr>
        <p:xfrm>
          <a:off x="838200" y="337457"/>
          <a:ext cx="10515600" cy="583950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7724163"/>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r>
              <a:rPr lang="it-IT" b="1" dirty="0"/>
              <a:t>Migrazione</a:t>
            </a:r>
          </a:p>
        </p:txBody>
      </p:sp>
      <p:sp>
        <p:nvSpPr>
          <p:cNvPr id="2" name="Prostokąt 1">
            <a:extLst>
              <a:ext uri="{FF2B5EF4-FFF2-40B4-BE49-F238E27FC236}">
                <a16:creationId xmlns:a16="http://schemas.microsoft.com/office/drawing/2014/main" id="{D2633291-998D-44CA-A86F-21CBBF473553}"/>
              </a:ext>
            </a:extLst>
          </p:cNvPr>
          <p:cNvSpPr/>
          <p:nvPr/>
        </p:nvSpPr>
        <p:spPr>
          <a:xfrm>
            <a:off x="2916095" y="1622614"/>
            <a:ext cx="2373086" cy="495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800" b="1" dirty="0"/>
              <a:t>Materiale di </a:t>
            </a:r>
            <a:r>
              <a:rPr lang="pl-PL" sz="2800" b="1" dirty="0" err="1"/>
              <a:t>imballaggio</a:t>
            </a:r>
            <a:endParaRPr lang="pl-PL" sz="2800" b="1" dirty="0"/>
          </a:p>
        </p:txBody>
      </p:sp>
      <p:sp>
        <p:nvSpPr>
          <p:cNvPr id="3" name="Owal 2">
            <a:extLst>
              <a:ext uri="{FF2B5EF4-FFF2-40B4-BE49-F238E27FC236}">
                <a16:creationId xmlns:a16="http://schemas.microsoft.com/office/drawing/2014/main" id="{73AF12F5-03A8-4CA6-8576-9C4FE4E0E25B}"/>
              </a:ext>
            </a:extLst>
          </p:cNvPr>
          <p:cNvSpPr/>
          <p:nvPr/>
        </p:nvSpPr>
        <p:spPr>
          <a:xfrm>
            <a:off x="5327146" y="2599266"/>
            <a:ext cx="3526971" cy="3080657"/>
          </a:xfrm>
          <a:prstGeom prst="ellipse">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800" dirty="0"/>
              <a:t>ALIMENTO</a:t>
            </a:r>
            <a:endParaRPr lang="pl-PL" dirty="0"/>
          </a:p>
        </p:txBody>
      </p:sp>
      <p:cxnSp>
        <p:nvCxnSpPr>
          <p:cNvPr id="7" name="Łącznik prosty ze strzałką 6">
            <a:extLst>
              <a:ext uri="{FF2B5EF4-FFF2-40B4-BE49-F238E27FC236}">
                <a16:creationId xmlns:a16="http://schemas.microsoft.com/office/drawing/2014/main" id="{5F22B761-38A6-4029-8CA4-69C9BB7CC069}"/>
              </a:ext>
            </a:extLst>
          </p:cNvPr>
          <p:cNvCxnSpPr>
            <a:cxnSpLocks/>
          </p:cNvCxnSpPr>
          <p:nvPr/>
        </p:nvCxnSpPr>
        <p:spPr>
          <a:xfrm>
            <a:off x="5059841" y="2928899"/>
            <a:ext cx="2072318" cy="0"/>
          </a:xfrm>
          <a:prstGeom prst="straightConnector1">
            <a:avLst/>
          </a:prstGeom>
          <a:ln w="57150" cap="flat" cmpd="sng" algn="ctr">
            <a:solidFill>
              <a:schemeClr val="accent1"/>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9" name="Obraz 8">
            <a:extLst>
              <a:ext uri="{FF2B5EF4-FFF2-40B4-BE49-F238E27FC236}">
                <a16:creationId xmlns:a16="http://schemas.microsoft.com/office/drawing/2014/main" id="{8875B15C-B38F-4096-A4FE-682211E0D3BC}"/>
              </a:ext>
            </a:extLst>
          </p:cNvPr>
          <p:cNvPicPr>
            <a:picLocks noChangeAspect="1"/>
          </p:cNvPicPr>
          <p:nvPr/>
        </p:nvPicPr>
        <p:blipFill>
          <a:blip r:embed="rId5"/>
          <a:stretch>
            <a:fillRect/>
          </a:stretch>
        </p:blipFill>
        <p:spPr>
          <a:xfrm>
            <a:off x="5234752" y="3255470"/>
            <a:ext cx="1926503" cy="493819"/>
          </a:xfrm>
          <a:prstGeom prst="rect">
            <a:avLst/>
          </a:prstGeom>
        </p:spPr>
      </p:pic>
      <p:pic>
        <p:nvPicPr>
          <p:cNvPr id="11" name="Obraz 10">
            <a:extLst>
              <a:ext uri="{FF2B5EF4-FFF2-40B4-BE49-F238E27FC236}">
                <a16:creationId xmlns:a16="http://schemas.microsoft.com/office/drawing/2014/main" id="{7359A410-9E03-4079-897D-18BE12856425}"/>
              </a:ext>
            </a:extLst>
          </p:cNvPr>
          <p:cNvPicPr>
            <a:picLocks noChangeAspect="1"/>
          </p:cNvPicPr>
          <p:nvPr/>
        </p:nvPicPr>
        <p:blipFill>
          <a:blip r:embed="rId5"/>
          <a:stretch>
            <a:fillRect/>
          </a:stretch>
        </p:blipFill>
        <p:spPr>
          <a:xfrm>
            <a:off x="5234752" y="4589651"/>
            <a:ext cx="1926503" cy="493819"/>
          </a:xfrm>
          <a:prstGeom prst="rect">
            <a:avLst/>
          </a:prstGeom>
        </p:spPr>
      </p:pic>
      <p:pic>
        <p:nvPicPr>
          <p:cNvPr id="10" name="Symbol zastępczy zawartości 9">
            <a:extLst>
              <a:ext uri="{FF2B5EF4-FFF2-40B4-BE49-F238E27FC236}">
                <a16:creationId xmlns:a16="http://schemas.microsoft.com/office/drawing/2014/main" id="{0B051654-0BAC-4A5F-A61A-70AC8F54D2FA}"/>
              </a:ext>
            </a:extLst>
          </p:cNvPr>
          <p:cNvPicPr>
            <a:picLocks noGrp="1" noChangeAspect="1"/>
          </p:cNvPicPr>
          <p:nvPr>
            <p:ph idx="1"/>
          </p:nvPr>
        </p:nvPicPr>
        <p:blipFill>
          <a:blip r:embed="rId5"/>
          <a:stretch>
            <a:fillRect/>
          </a:stretch>
        </p:blipFill>
        <p:spPr>
          <a:xfrm>
            <a:off x="4570724" y="3911674"/>
            <a:ext cx="1926503" cy="493819"/>
          </a:xfrm>
          <a:prstGeom prst="rect">
            <a:avLst/>
          </a:prstGeom>
        </p:spPr>
      </p:pic>
    </p:spTree>
    <p:extLst>
      <p:ext uri="{BB962C8B-B14F-4D97-AF65-F5344CB8AC3E}">
        <p14:creationId xmlns:p14="http://schemas.microsoft.com/office/powerpoint/2010/main" val="202870460"/>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pPr algn="ctr"/>
            <a:r>
              <a:rPr lang="it-IT" b="1" dirty="0"/>
              <a:t>Limite di migrazione complessivo</a:t>
            </a:r>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091403"/>
            <a:ext cx="10515600" cy="4351338"/>
          </a:xfrm>
        </p:spPr>
        <p:txBody>
          <a:bodyPr>
            <a:normAutofit/>
          </a:bodyPr>
          <a:lstStyle/>
          <a:p>
            <a:pPr marL="0" indent="0" algn="just">
              <a:buNone/>
            </a:pPr>
            <a:r>
              <a:rPr lang="it-IT" dirty="0"/>
              <a:t>I materiali e oggetti plastici non devono trasferire i propri costituenti ai simulanti alimentari in quantità superiori ai 10 milligrammi di costituenti totali rilasciati per dm</a:t>
            </a:r>
            <a:r>
              <a:rPr lang="it-IT" baseline="30000" dirty="0"/>
              <a:t>2 </a:t>
            </a:r>
            <a:r>
              <a:rPr lang="it-IT" dirty="0"/>
              <a:t>di superficie di contatto con l’alimento (mg/dm</a:t>
            </a:r>
            <a:r>
              <a:rPr lang="it-IT" baseline="30000" dirty="0"/>
              <a:t>2</a:t>
            </a:r>
            <a:r>
              <a:rPr lang="it-IT" dirty="0"/>
              <a:t>), o 60 milligrammi di costituenti totali rilasciati per kg di simulante alimentare.</a:t>
            </a:r>
            <a:endParaRPr lang="it-IT" baseline="30000" dirty="0"/>
          </a:p>
        </p:txBody>
      </p:sp>
    </p:spTree>
    <p:extLst>
      <p:ext uri="{BB962C8B-B14F-4D97-AF65-F5344CB8AC3E}">
        <p14:creationId xmlns:p14="http://schemas.microsoft.com/office/powerpoint/2010/main" val="800759290"/>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7D633C43-9F72-45B8-8E0D-5F66B12337D5}"/>
              </a:ext>
            </a:extLst>
          </p:cNvPr>
          <p:cNvSpPr>
            <a:spLocks noGrp="1"/>
          </p:cNvSpPr>
          <p:nvPr>
            <p:ph type="title"/>
          </p:nvPr>
        </p:nvSpPr>
        <p:spPr/>
        <p:txBody>
          <a:bodyPr/>
          <a:lstStyle/>
          <a:p>
            <a:pPr algn="ctr"/>
            <a:r>
              <a:rPr lang="it-IT" b="1" dirty="0"/>
              <a:t>Simulanti alimentari</a:t>
            </a:r>
          </a:p>
        </p:txBody>
      </p:sp>
      <p:graphicFrame>
        <p:nvGraphicFramePr>
          <p:cNvPr id="2" name="Symbol zastępczy zawartości 1">
            <a:extLst>
              <a:ext uri="{FF2B5EF4-FFF2-40B4-BE49-F238E27FC236}">
                <a16:creationId xmlns:a16="http://schemas.microsoft.com/office/drawing/2014/main" id="{F3ECD711-21AD-473A-AE45-CABABB867F95}"/>
              </a:ext>
            </a:extLst>
          </p:cNvPr>
          <p:cNvGraphicFramePr>
            <a:graphicFrameLocks noGrp="1"/>
          </p:cNvGraphicFramePr>
          <p:nvPr>
            <p:ph idx="1"/>
            <p:extLst>
              <p:ext uri="{D42A27DB-BD31-4B8C-83A1-F6EECF244321}">
                <p14:modId xmlns:p14="http://schemas.microsoft.com/office/powerpoint/2010/main" val="871395723"/>
              </p:ext>
            </p:extLst>
          </p:nvPr>
        </p:nvGraphicFramePr>
        <p:xfrm>
          <a:off x="733375" y="1448049"/>
          <a:ext cx="10515600" cy="2905760"/>
        </p:xfrm>
        <a:graphic>
          <a:graphicData uri="http://schemas.openxmlformats.org/drawingml/2006/table">
            <a:tbl>
              <a:tblPr/>
              <a:tblGrid>
                <a:gridCol w="5257800">
                  <a:extLst>
                    <a:ext uri="{9D8B030D-6E8A-4147-A177-3AD203B41FA5}">
                      <a16:colId xmlns:a16="http://schemas.microsoft.com/office/drawing/2014/main" val="2637440337"/>
                    </a:ext>
                  </a:extLst>
                </a:gridCol>
                <a:gridCol w="5257800">
                  <a:extLst>
                    <a:ext uri="{9D8B030D-6E8A-4147-A177-3AD203B41FA5}">
                      <a16:colId xmlns:a16="http://schemas.microsoft.com/office/drawing/2014/main" val="3282062041"/>
                    </a:ext>
                  </a:extLst>
                </a:gridCol>
              </a:tblGrid>
              <a:tr h="0">
                <a:tc>
                  <a:txBody>
                    <a:bodyPr/>
                    <a:lstStyle/>
                    <a:p>
                      <a:pPr algn="ctr" fontAlgn="t"/>
                      <a:r>
                        <a:rPr lang="pl-PL" b="1" dirty="0">
                          <a:effectLst/>
                        </a:rPr>
                        <a:t>Food </a:t>
                      </a:r>
                      <a:r>
                        <a:rPr lang="pl-PL" b="1" dirty="0" err="1">
                          <a:effectLst/>
                        </a:rPr>
                        <a:t>simulant</a:t>
                      </a:r>
                      <a:endParaRPr lang="pl-PL" b="1" dirty="0">
                        <a:effectLst/>
                      </a:endParaRP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pl-PL" b="1">
                          <a:effectLst/>
                        </a:rPr>
                        <a:t>Abbreviation</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89130891"/>
                  </a:ext>
                </a:extLst>
              </a:tr>
              <a:tr h="0">
                <a:tc>
                  <a:txBody>
                    <a:bodyPr/>
                    <a:lstStyle/>
                    <a:p>
                      <a:pPr algn="l" fontAlgn="t"/>
                      <a:r>
                        <a:rPr lang="pl-PL">
                          <a:effectLst/>
                        </a:rPr>
                        <a:t>Ethanol 10 % (v/v)</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Food simulant A</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60822247"/>
                  </a:ext>
                </a:extLst>
              </a:tr>
              <a:tr h="0">
                <a:tc>
                  <a:txBody>
                    <a:bodyPr/>
                    <a:lstStyle/>
                    <a:p>
                      <a:pPr algn="l" fontAlgn="t"/>
                      <a:r>
                        <a:rPr lang="pl-PL">
                          <a:effectLst/>
                        </a:rPr>
                        <a:t>Acetic acid 3 % (w/v)</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Food simulant B</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931811129"/>
                  </a:ext>
                </a:extLst>
              </a:tr>
              <a:tr h="0">
                <a:tc>
                  <a:txBody>
                    <a:bodyPr/>
                    <a:lstStyle/>
                    <a:p>
                      <a:pPr algn="l" fontAlgn="t"/>
                      <a:r>
                        <a:rPr lang="pl-PL">
                          <a:effectLst/>
                        </a:rPr>
                        <a:t>Ethanol 20 % (v/v)</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Food simulant C</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92605886"/>
                  </a:ext>
                </a:extLst>
              </a:tr>
              <a:tr h="0">
                <a:tc>
                  <a:txBody>
                    <a:bodyPr/>
                    <a:lstStyle/>
                    <a:p>
                      <a:pPr algn="l" fontAlgn="t"/>
                      <a:r>
                        <a:rPr lang="pl-PL">
                          <a:effectLst/>
                        </a:rPr>
                        <a:t>Ethanol 50 % (v/v)</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Food simulant D1</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92938177"/>
                  </a:ext>
                </a:extLst>
              </a:tr>
              <a:tr h="0">
                <a:tc>
                  <a:txBody>
                    <a:bodyPr/>
                    <a:lstStyle/>
                    <a:p>
                      <a:pPr algn="l" fontAlgn="t"/>
                      <a:r>
                        <a:rPr lang="pl-PL" dirty="0" err="1">
                          <a:effectLst/>
                        </a:rPr>
                        <a:t>Vegetable</a:t>
                      </a:r>
                      <a:r>
                        <a:rPr lang="pl-PL" dirty="0">
                          <a:effectLst/>
                        </a:rPr>
                        <a:t> </a:t>
                      </a:r>
                      <a:r>
                        <a:rPr lang="pl-PL" dirty="0" err="1">
                          <a:effectLst/>
                        </a:rPr>
                        <a:t>oil</a:t>
                      </a:r>
                      <a:r>
                        <a:rPr lang="pl-PL" u="none" strike="noStrike" dirty="0">
                          <a:solidFill>
                            <a:srgbClr val="3366CC"/>
                          </a:solidFill>
                          <a:effectLst/>
                        </a:rPr>
                        <a:t> </a:t>
                      </a:r>
                      <a:endParaRPr lang="pl-PL" dirty="0">
                        <a:effectLst/>
                      </a:endParaRP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Food simulant D2</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5510229"/>
                  </a:ext>
                </a:extLst>
              </a:tr>
              <a:tr h="0">
                <a:tc>
                  <a:txBody>
                    <a:bodyPr/>
                    <a:lstStyle/>
                    <a:p>
                      <a:pPr algn="l" fontAlgn="t"/>
                      <a:r>
                        <a:rPr lang="pl-PL">
                          <a:effectLst/>
                        </a:rPr>
                        <a:t>poly(2,6-diphenyl-p-phenylene oxide), particle size 60-80 mesh, pore size 200 nm</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dirty="0">
                          <a:effectLst/>
                        </a:rPr>
                        <a:t>Food </a:t>
                      </a:r>
                      <a:r>
                        <a:rPr lang="pl-PL" dirty="0" err="1">
                          <a:effectLst/>
                        </a:rPr>
                        <a:t>simulant</a:t>
                      </a:r>
                      <a:r>
                        <a:rPr lang="pl-PL" dirty="0">
                          <a:effectLst/>
                        </a:rPr>
                        <a:t> E</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85550687"/>
                  </a:ext>
                </a:extLst>
              </a:tr>
            </a:tbl>
          </a:graphicData>
        </a:graphic>
      </p:graphicFrame>
      <p:sp>
        <p:nvSpPr>
          <p:cNvPr id="9" name="pole tekstowe 8">
            <a:extLst>
              <a:ext uri="{FF2B5EF4-FFF2-40B4-BE49-F238E27FC236}">
                <a16:creationId xmlns:a16="http://schemas.microsoft.com/office/drawing/2014/main" id="{10B14B13-851E-4147-8DF1-9AD778B73A9F}"/>
              </a:ext>
            </a:extLst>
          </p:cNvPr>
          <p:cNvSpPr txBox="1"/>
          <p:nvPr/>
        </p:nvSpPr>
        <p:spPr>
          <a:xfrm>
            <a:off x="642258" y="4652750"/>
            <a:ext cx="10606717" cy="1569660"/>
          </a:xfrm>
          <a:prstGeom prst="rect">
            <a:avLst/>
          </a:prstGeom>
          <a:noFill/>
        </p:spPr>
        <p:txBody>
          <a:bodyPr wrap="square">
            <a:spAutoFit/>
          </a:bodyPr>
          <a:lstStyle/>
          <a:p>
            <a:pPr algn="just"/>
            <a:r>
              <a:rPr lang="it-IT" sz="2400" dirty="0"/>
              <a:t>Per testare la migrazione dai materiali e oggetti non ancora in contatto con il cibo, il simulante alimentare che corrisponde ad una certa categoria di alimento deve essere scelto secondo la Tabella fornita dal Regolamento della Commissione 10/2011.</a:t>
            </a:r>
          </a:p>
        </p:txBody>
      </p:sp>
    </p:spTree>
    <p:extLst>
      <p:ext uri="{BB962C8B-B14F-4D97-AF65-F5344CB8AC3E}">
        <p14:creationId xmlns:p14="http://schemas.microsoft.com/office/powerpoint/2010/main" val="2166045626"/>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p:txBody>
          <a:bodyPr>
            <a:normAutofit/>
          </a:bodyPr>
          <a:lstStyle/>
          <a:p>
            <a:pPr algn="ctr"/>
            <a:r>
              <a:rPr lang="it-IT" sz="4000" b="1" dirty="0"/>
              <a:t>Tempo di contatto</a:t>
            </a:r>
          </a:p>
        </p:txBody>
      </p:sp>
      <p:graphicFrame>
        <p:nvGraphicFramePr>
          <p:cNvPr id="2" name="Symbol zastępczy zawartości 1">
            <a:extLst>
              <a:ext uri="{FF2B5EF4-FFF2-40B4-BE49-F238E27FC236}">
                <a16:creationId xmlns:a16="http://schemas.microsoft.com/office/drawing/2014/main" id="{8A8D4548-4808-45E0-AF76-D658BC942CFD}"/>
              </a:ext>
            </a:extLst>
          </p:cNvPr>
          <p:cNvGraphicFramePr>
            <a:graphicFrameLocks noGrp="1"/>
          </p:cNvGraphicFramePr>
          <p:nvPr>
            <p:ph idx="1"/>
            <p:extLst>
              <p:ext uri="{D42A27DB-BD31-4B8C-83A1-F6EECF244321}">
                <p14:modId xmlns:p14="http://schemas.microsoft.com/office/powerpoint/2010/main" val="3428921476"/>
              </p:ext>
            </p:extLst>
          </p:nvPr>
        </p:nvGraphicFramePr>
        <p:xfrm>
          <a:off x="838199" y="1907137"/>
          <a:ext cx="10515600" cy="3759200"/>
        </p:xfrm>
        <a:graphic>
          <a:graphicData uri="http://schemas.openxmlformats.org/drawingml/2006/table">
            <a:tbl>
              <a:tblPr/>
              <a:tblGrid>
                <a:gridCol w="7082476">
                  <a:extLst>
                    <a:ext uri="{9D8B030D-6E8A-4147-A177-3AD203B41FA5}">
                      <a16:colId xmlns:a16="http://schemas.microsoft.com/office/drawing/2014/main" val="3819987407"/>
                    </a:ext>
                  </a:extLst>
                </a:gridCol>
                <a:gridCol w="3433124">
                  <a:extLst>
                    <a:ext uri="{9D8B030D-6E8A-4147-A177-3AD203B41FA5}">
                      <a16:colId xmlns:a16="http://schemas.microsoft.com/office/drawing/2014/main" val="1193307"/>
                    </a:ext>
                  </a:extLst>
                </a:gridCol>
              </a:tblGrid>
              <a:tr h="0">
                <a:tc>
                  <a:txBody>
                    <a:bodyPr/>
                    <a:lstStyle/>
                    <a:p>
                      <a:pPr algn="ctr" fontAlgn="t"/>
                      <a:r>
                        <a:rPr lang="it-IT" b="1" noProof="0" dirty="0">
                          <a:effectLst/>
                        </a:rPr>
                        <a:t>Tempo di contatto nelle peggiori condizioni d’uso prevedibili</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it-IT" b="1" noProof="0" dirty="0">
                          <a:effectLst/>
                        </a:rPr>
                        <a:t>Tempo del test</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43001935"/>
                  </a:ext>
                </a:extLst>
              </a:tr>
              <a:tr h="0">
                <a:tc>
                  <a:txBody>
                    <a:bodyPr/>
                    <a:lstStyle/>
                    <a:p>
                      <a:pPr algn="l" fontAlgn="t"/>
                      <a:r>
                        <a:rPr lang="pl-PL">
                          <a:effectLst/>
                        </a:rPr>
                        <a:t>t ≤ 5 min</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5 min</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0907421"/>
                  </a:ext>
                </a:extLst>
              </a:tr>
              <a:tr h="0">
                <a:tc>
                  <a:txBody>
                    <a:bodyPr/>
                    <a:lstStyle/>
                    <a:p>
                      <a:pPr algn="l" fontAlgn="t"/>
                      <a:r>
                        <a:rPr lang="en-US" dirty="0">
                          <a:effectLst/>
                        </a:rPr>
                        <a:t>5 min &lt; t ≤ 0,5 hour</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0,5 hour</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79567927"/>
                  </a:ext>
                </a:extLst>
              </a:tr>
              <a:tr h="0">
                <a:tc>
                  <a:txBody>
                    <a:bodyPr/>
                    <a:lstStyle/>
                    <a:p>
                      <a:pPr algn="l" fontAlgn="t"/>
                      <a:r>
                        <a:rPr lang="en-US" dirty="0">
                          <a:effectLst/>
                        </a:rPr>
                        <a:t>0,5 hours &lt; t ≤ 1 hour</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1 hour</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74592387"/>
                  </a:ext>
                </a:extLst>
              </a:tr>
              <a:tr h="0">
                <a:tc>
                  <a:txBody>
                    <a:bodyPr/>
                    <a:lstStyle/>
                    <a:p>
                      <a:pPr algn="l" fontAlgn="t"/>
                      <a:r>
                        <a:rPr lang="en-US" dirty="0">
                          <a:effectLst/>
                        </a:rPr>
                        <a:t>1 hour &lt; t ≤ 2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2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01868684"/>
                  </a:ext>
                </a:extLst>
              </a:tr>
              <a:tr h="0">
                <a:tc>
                  <a:txBody>
                    <a:bodyPr/>
                    <a:lstStyle/>
                    <a:p>
                      <a:pPr algn="l" fontAlgn="t"/>
                      <a:r>
                        <a:rPr lang="en-US" dirty="0">
                          <a:effectLst/>
                        </a:rPr>
                        <a:t>2 hours &lt; t ≤ 6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6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22130590"/>
                  </a:ext>
                </a:extLst>
              </a:tr>
              <a:tr h="0">
                <a:tc>
                  <a:txBody>
                    <a:bodyPr/>
                    <a:lstStyle/>
                    <a:p>
                      <a:pPr algn="l" fontAlgn="t"/>
                      <a:r>
                        <a:rPr lang="en-US" dirty="0">
                          <a:effectLst/>
                        </a:rPr>
                        <a:t>6 hours &lt; t ≤ 24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24 hours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39921896"/>
                  </a:ext>
                </a:extLst>
              </a:tr>
              <a:tr h="0">
                <a:tc>
                  <a:txBody>
                    <a:bodyPr/>
                    <a:lstStyle/>
                    <a:p>
                      <a:pPr algn="l" fontAlgn="t"/>
                      <a:r>
                        <a:rPr lang="en-US" dirty="0">
                          <a:effectLst/>
                        </a:rPr>
                        <a:t>1 day &lt; t ≤ 3 days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3 days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09731173"/>
                  </a:ext>
                </a:extLst>
              </a:tr>
              <a:tr h="0">
                <a:tc>
                  <a:txBody>
                    <a:bodyPr/>
                    <a:lstStyle/>
                    <a:p>
                      <a:pPr algn="l" fontAlgn="t"/>
                      <a:r>
                        <a:rPr lang="en-US" dirty="0">
                          <a:effectLst/>
                        </a:rPr>
                        <a:t>3 days &lt; t ≤ 30 days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a:effectLst/>
                        </a:rPr>
                        <a:t>10 days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64305265"/>
                  </a:ext>
                </a:extLst>
              </a:tr>
              <a:tr h="0">
                <a:tc>
                  <a:txBody>
                    <a:bodyPr/>
                    <a:lstStyle/>
                    <a:p>
                      <a:pPr algn="l" fontAlgn="t"/>
                      <a:r>
                        <a:rPr lang="pl-PL">
                          <a:effectLst/>
                        </a:rPr>
                        <a:t>Above 30 days</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it-IT" noProof="0" dirty="0">
                          <a:effectLst/>
                        </a:rPr>
                        <a:t>Vedi condizioni specifiche</a:t>
                      </a:r>
                    </a:p>
                  </a:txBody>
                  <a:tcPr marL="50800" marR="50800" marT="50800" marB="5080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72246332"/>
                  </a:ext>
                </a:extLst>
              </a:tr>
            </a:tbl>
          </a:graphicData>
        </a:graphic>
      </p:graphicFrame>
    </p:spTree>
    <p:extLst>
      <p:ext uri="{BB962C8B-B14F-4D97-AF65-F5344CB8AC3E}">
        <p14:creationId xmlns:p14="http://schemas.microsoft.com/office/powerpoint/2010/main" val="1713542917"/>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a:xfrm>
            <a:off x="838200" y="292389"/>
            <a:ext cx="10515600" cy="1325563"/>
          </a:xfrm>
        </p:spPr>
        <p:txBody>
          <a:bodyPr>
            <a:normAutofit/>
          </a:bodyPr>
          <a:lstStyle/>
          <a:p>
            <a:pPr algn="ctr"/>
            <a:r>
              <a:rPr lang="it-IT" sz="4000" b="1" dirty="0"/>
              <a:t>Temperatura di contatto</a:t>
            </a:r>
          </a:p>
        </p:txBody>
      </p:sp>
      <p:graphicFrame>
        <p:nvGraphicFramePr>
          <p:cNvPr id="10" name="Symbol zastępczy zawartości 9">
            <a:extLst>
              <a:ext uri="{FF2B5EF4-FFF2-40B4-BE49-F238E27FC236}">
                <a16:creationId xmlns:a16="http://schemas.microsoft.com/office/drawing/2014/main" id="{0A79C629-2D1D-423E-A2D2-B3087CBA1F52}"/>
              </a:ext>
            </a:extLst>
          </p:cNvPr>
          <p:cNvGraphicFramePr>
            <a:graphicFrameLocks noGrp="1"/>
          </p:cNvGraphicFramePr>
          <p:nvPr>
            <p:ph idx="1"/>
            <p:extLst>
              <p:ext uri="{D42A27DB-BD31-4B8C-83A1-F6EECF244321}">
                <p14:modId xmlns:p14="http://schemas.microsoft.com/office/powerpoint/2010/main" val="3648755302"/>
              </p:ext>
            </p:extLst>
          </p:nvPr>
        </p:nvGraphicFramePr>
        <p:xfrm>
          <a:off x="1315071" y="1825624"/>
          <a:ext cx="9561858" cy="4009515"/>
        </p:xfrm>
        <a:graphic>
          <a:graphicData uri="http://schemas.openxmlformats.org/drawingml/2006/table">
            <a:tbl>
              <a:tblPr/>
              <a:tblGrid>
                <a:gridCol w="4780929">
                  <a:extLst>
                    <a:ext uri="{9D8B030D-6E8A-4147-A177-3AD203B41FA5}">
                      <a16:colId xmlns:a16="http://schemas.microsoft.com/office/drawing/2014/main" val="561225162"/>
                    </a:ext>
                  </a:extLst>
                </a:gridCol>
                <a:gridCol w="4780929">
                  <a:extLst>
                    <a:ext uri="{9D8B030D-6E8A-4147-A177-3AD203B41FA5}">
                      <a16:colId xmlns:a16="http://schemas.microsoft.com/office/drawing/2014/main" val="490891583"/>
                    </a:ext>
                  </a:extLst>
                </a:gridCol>
              </a:tblGrid>
              <a:tr h="341825">
                <a:tc>
                  <a:txBody>
                    <a:bodyPr/>
                    <a:lstStyle/>
                    <a:p>
                      <a:pPr algn="ctr" fontAlgn="t"/>
                      <a:r>
                        <a:rPr lang="it-IT" sz="1600" b="1" noProof="0" dirty="0">
                          <a:effectLst/>
                        </a:rPr>
                        <a:t>Temperatura di contatto in condizioni d’uso</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it-IT" sz="1600" b="1" noProof="0" dirty="0">
                          <a:effectLst/>
                        </a:rPr>
                        <a:t>Temperatura del test</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685671855"/>
                  </a:ext>
                </a:extLst>
              </a:tr>
              <a:tr h="341825">
                <a:tc>
                  <a:txBody>
                    <a:bodyPr/>
                    <a:lstStyle/>
                    <a:p>
                      <a:pPr algn="l" fontAlgn="t"/>
                      <a:r>
                        <a:rPr lang="pl-PL" sz="1600" dirty="0">
                          <a:effectLst/>
                        </a:rPr>
                        <a:t>T ≤ 5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a:effectLst/>
                        </a:rPr>
                        <a:t>5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00332218"/>
                  </a:ext>
                </a:extLst>
              </a:tr>
              <a:tr h="341825">
                <a:tc>
                  <a:txBody>
                    <a:bodyPr/>
                    <a:lstStyle/>
                    <a:p>
                      <a:pPr algn="l" fontAlgn="t"/>
                      <a:r>
                        <a:rPr lang="pl-PL" sz="1600">
                          <a:effectLst/>
                        </a:rPr>
                        <a:t>5 °C &lt; T ≤ 20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a:effectLst/>
                        </a:rPr>
                        <a:t>20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17176392"/>
                  </a:ext>
                </a:extLst>
              </a:tr>
              <a:tr h="341825">
                <a:tc>
                  <a:txBody>
                    <a:bodyPr/>
                    <a:lstStyle/>
                    <a:p>
                      <a:pPr algn="l" fontAlgn="t"/>
                      <a:r>
                        <a:rPr lang="pl-PL" sz="1600">
                          <a:effectLst/>
                        </a:rPr>
                        <a:t>20 °C &lt; T ≤ 40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a:effectLst/>
                        </a:rPr>
                        <a:t>40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60553477"/>
                  </a:ext>
                </a:extLst>
              </a:tr>
              <a:tr h="341825">
                <a:tc>
                  <a:txBody>
                    <a:bodyPr/>
                    <a:lstStyle/>
                    <a:p>
                      <a:pPr algn="l" fontAlgn="t"/>
                      <a:r>
                        <a:rPr lang="pl-PL" sz="1600">
                          <a:effectLst/>
                        </a:rPr>
                        <a:t>40 °C &lt; T ≤ 70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a:effectLst/>
                        </a:rPr>
                        <a:t>70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06172264"/>
                  </a:ext>
                </a:extLst>
              </a:tr>
              <a:tr h="341825">
                <a:tc>
                  <a:txBody>
                    <a:bodyPr/>
                    <a:lstStyle/>
                    <a:p>
                      <a:pPr algn="l" fontAlgn="t"/>
                      <a:r>
                        <a:rPr lang="pl-PL" sz="1600">
                          <a:effectLst/>
                        </a:rPr>
                        <a:t>70 °C &lt; T ≤ 100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en-US" sz="1600" dirty="0">
                          <a:effectLst/>
                        </a:rPr>
                        <a:t>100 °C or reflux temperature</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14469585"/>
                  </a:ext>
                </a:extLst>
              </a:tr>
              <a:tr h="341825">
                <a:tc>
                  <a:txBody>
                    <a:bodyPr/>
                    <a:lstStyle/>
                    <a:p>
                      <a:pPr algn="l" fontAlgn="t"/>
                      <a:r>
                        <a:rPr lang="pl-PL" sz="1600">
                          <a:effectLst/>
                        </a:rPr>
                        <a:t>100 °C &lt; T ≤ 121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dirty="0">
                          <a:effectLst/>
                        </a:rPr>
                        <a:t>121 °C</a:t>
                      </a:r>
                      <a:r>
                        <a:rPr lang="pl-PL" sz="1600" u="none" strike="noStrike" dirty="0">
                          <a:solidFill>
                            <a:srgbClr val="3366CC"/>
                          </a:solidFill>
                          <a:effectLst/>
                        </a:rPr>
                        <a:t> </a:t>
                      </a:r>
                      <a:endParaRPr lang="pl-PL" sz="1600" dirty="0">
                        <a:effectLst/>
                      </a:endParaRP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85369894"/>
                  </a:ext>
                </a:extLst>
              </a:tr>
              <a:tr h="341825">
                <a:tc>
                  <a:txBody>
                    <a:bodyPr/>
                    <a:lstStyle/>
                    <a:p>
                      <a:pPr algn="l" fontAlgn="t"/>
                      <a:r>
                        <a:rPr lang="pl-PL" sz="1600">
                          <a:effectLst/>
                        </a:rPr>
                        <a:t>121 °C &lt; T ≤ 130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dirty="0">
                          <a:effectLst/>
                        </a:rPr>
                        <a:t>130 °C</a:t>
                      </a:r>
                      <a:r>
                        <a:rPr lang="pl-PL" sz="1600" u="none" strike="noStrike" dirty="0">
                          <a:solidFill>
                            <a:srgbClr val="3366CC"/>
                          </a:solidFill>
                          <a:effectLst/>
                        </a:rPr>
                        <a:t> </a:t>
                      </a:r>
                      <a:endParaRPr lang="pl-PL" sz="1600" dirty="0">
                        <a:effectLst/>
                      </a:endParaRP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34431933"/>
                  </a:ext>
                </a:extLst>
              </a:tr>
              <a:tr h="341825">
                <a:tc>
                  <a:txBody>
                    <a:bodyPr/>
                    <a:lstStyle/>
                    <a:p>
                      <a:pPr algn="l" fontAlgn="t"/>
                      <a:r>
                        <a:rPr lang="pl-PL" sz="1600">
                          <a:effectLst/>
                        </a:rPr>
                        <a:t>130 °C &lt; T ≤ 150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dirty="0">
                          <a:effectLst/>
                        </a:rPr>
                        <a:t>150 °C</a:t>
                      </a:r>
                      <a:r>
                        <a:rPr lang="pl-PL" sz="1600" u="none" strike="noStrike" dirty="0">
                          <a:solidFill>
                            <a:srgbClr val="3366CC"/>
                          </a:solidFill>
                          <a:effectLst/>
                        </a:rPr>
                        <a:t> </a:t>
                      </a:r>
                      <a:endParaRPr lang="pl-PL" sz="1600" dirty="0">
                        <a:effectLst/>
                      </a:endParaRP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42923890"/>
                  </a:ext>
                </a:extLst>
              </a:tr>
              <a:tr h="341825">
                <a:tc>
                  <a:txBody>
                    <a:bodyPr/>
                    <a:lstStyle/>
                    <a:p>
                      <a:pPr algn="l" fontAlgn="t"/>
                      <a:r>
                        <a:rPr lang="pl-PL" sz="1600">
                          <a:effectLst/>
                        </a:rPr>
                        <a:t>150 °C &lt; T &lt; 175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pl-PL" sz="1600" dirty="0">
                          <a:effectLst/>
                        </a:rPr>
                        <a:t>175 °C</a:t>
                      </a:r>
                      <a:r>
                        <a:rPr lang="pl-PL" sz="1600" u="none" strike="noStrike" dirty="0">
                          <a:solidFill>
                            <a:srgbClr val="3366CC"/>
                          </a:solidFill>
                          <a:effectLst/>
                        </a:rPr>
                        <a:t> </a:t>
                      </a:r>
                      <a:endParaRPr lang="pl-PL" sz="1600" dirty="0">
                        <a:effectLst/>
                      </a:endParaRP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52081555"/>
                  </a:ext>
                </a:extLst>
              </a:tr>
              <a:tr h="591265">
                <a:tc>
                  <a:txBody>
                    <a:bodyPr/>
                    <a:lstStyle/>
                    <a:p>
                      <a:pPr algn="l" fontAlgn="t"/>
                      <a:r>
                        <a:rPr lang="pl-PL" sz="1600">
                          <a:effectLst/>
                        </a:rPr>
                        <a:t>T &gt; 175 °C</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it-IT" sz="1600" noProof="0" dirty="0">
                          <a:effectLst/>
                        </a:rPr>
                        <a:t>Aggiusta la temperature alla temperature reale all’interfaccia con l’alimento</a:t>
                      </a:r>
                    </a:p>
                  </a:txBody>
                  <a:tcPr marL="46193" marR="46193" marT="46193" marB="46193">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98325775"/>
                  </a:ext>
                </a:extLst>
              </a:tr>
            </a:tbl>
          </a:graphicData>
        </a:graphic>
      </p:graphicFrame>
    </p:spTree>
    <p:extLst>
      <p:ext uri="{BB962C8B-B14F-4D97-AF65-F5344CB8AC3E}">
        <p14:creationId xmlns:p14="http://schemas.microsoft.com/office/powerpoint/2010/main" val="1764128324"/>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pPr algn="ctr"/>
            <a:r>
              <a:rPr lang="it-IT" b="1" dirty="0"/>
              <a:t>Limiti di migrazione specifici</a:t>
            </a:r>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091403"/>
            <a:ext cx="10515600" cy="4351338"/>
          </a:xfrm>
        </p:spPr>
        <p:txBody>
          <a:bodyPr>
            <a:normAutofit/>
          </a:bodyPr>
          <a:lstStyle/>
          <a:p>
            <a:pPr marL="0" indent="0" algn="just">
              <a:buNone/>
            </a:pPr>
            <a:r>
              <a:rPr lang="it-IT" dirty="0"/>
              <a:t>I materiali plastici e oggetti non devono trasferire I loro costituenti agli alimenti in quantità tali da eccedere gli specifici limiti di migrazione (SML) esposti nell’</a:t>
            </a:r>
            <a:r>
              <a:rPr lang="it-IT" dirty="0" err="1"/>
              <a:t>Annex</a:t>
            </a:r>
            <a:r>
              <a:rPr lang="it-IT" dirty="0"/>
              <a:t> I al Reg. UE 10/2011.</a:t>
            </a:r>
          </a:p>
          <a:p>
            <a:pPr marL="0" indent="0" algn="just">
              <a:buNone/>
            </a:pPr>
            <a:r>
              <a:rPr lang="it-IT" dirty="0"/>
              <a:t>Questi specifici limiti di migrazione (SML) sono espressi in mg di sostanze per kg di alimento (mg/kg).</a:t>
            </a:r>
          </a:p>
        </p:txBody>
      </p:sp>
    </p:spTree>
    <p:extLst>
      <p:ext uri="{BB962C8B-B14F-4D97-AF65-F5344CB8AC3E}">
        <p14:creationId xmlns:p14="http://schemas.microsoft.com/office/powerpoint/2010/main" val="129264469"/>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1679</TotalTime>
  <Words>881</Words>
  <Application>Microsoft Macintosh PowerPoint</Application>
  <PresentationFormat>Widescreen</PresentationFormat>
  <Paragraphs>111</Paragraphs>
  <Slides>12</Slides>
  <Notes>7</Notes>
  <HiddenSlides>0</HiddenSlides>
  <MMClips>0</MMClips>
  <ScaleCrop>false</ScaleCrop>
  <HeadingPairs>
    <vt:vector size="6" baseType="variant">
      <vt:variant>
        <vt:lpstr>Caratteri utilizzati</vt:lpstr>
      </vt:variant>
      <vt:variant>
        <vt:i4>3</vt:i4>
      </vt:variant>
      <vt:variant>
        <vt:lpstr>Tema</vt:lpstr>
      </vt:variant>
      <vt:variant>
        <vt:i4>2</vt:i4>
      </vt:variant>
      <vt:variant>
        <vt:lpstr>Titoli diapositive</vt:lpstr>
      </vt:variant>
      <vt:variant>
        <vt:i4>12</vt:i4>
      </vt:variant>
    </vt:vector>
  </HeadingPairs>
  <TitlesOfParts>
    <vt:vector size="17" baseType="lpstr">
      <vt:lpstr>Arial</vt:lpstr>
      <vt:lpstr>Calibri</vt:lpstr>
      <vt:lpstr>Calibri Light</vt:lpstr>
      <vt:lpstr>Tema di Office</vt:lpstr>
      <vt:lpstr>Personalizza struttura</vt:lpstr>
      <vt:lpstr>Presentazione standard di PowerPoint</vt:lpstr>
      <vt:lpstr>L’analisi del packaging relativa alla sicurezza dovrebbe tener conto di:</vt:lpstr>
      <vt:lpstr>Presentazione standard di PowerPoint</vt:lpstr>
      <vt:lpstr>Migrazione</vt:lpstr>
      <vt:lpstr>Limite di migrazione complessivo</vt:lpstr>
      <vt:lpstr>Simulanti alimentari</vt:lpstr>
      <vt:lpstr>Tempo di contatto</vt:lpstr>
      <vt:lpstr>Temperatura di contatto</vt:lpstr>
      <vt:lpstr>Limiti di migrazione specifici</vt:lpstr>
      <vt:lpstr>I materiali e oggetti plastici non devono rilasciare le seguenti sostanze in quantità tali da eccedere gli specifici limiti di migrazione sottostanti:</vt:lpstr>
      <vt:lpstr>Sintesi</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Susana Remotti</dc:creator>
  <cp:lastModifiedBy>Paola SCARFATO</cp:lastModifiedBy>
  <cp:revision>88</cp:revision>
  <dcterms:created xsi:type="dcterms:W3CDTF">2021-03-03T15:15:32Z</dcterms:created>
  <dcterms:modified xsi:type="dcterms:W3CDTF">2022-09-27T17:25:05Z</dcterms:modified>
</cp:coreProperties>
</file>