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3" roundtripDataSignature="AMtx7miDAjy3kRYmFqDSkDZ8K8PEMCaiL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customschemas.google.com/relationships/presentationmetadata" Target="metadata"/><Relationship Id="rId12" Type="http://schemas.openxmlformats.org/officeDocument/2006/relationships/slide" Target="slides/slide7.xml"/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tito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9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testo verticale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8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testo verticale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9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titolo" type="title">
  <p:cSld name="TITLE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89" name="Google Shape;89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contenuto" type="obj">
  <p:cSld name="OBJECT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2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testazione sezione" type="secHead">
  <p:cSld name="SECTION_HEADER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3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1" name="Google Shape;101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e contenuti" type="twoObj">
  <p:cSld name="TWO_OBJECTS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4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7" name="Google Shape;107;p24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8" name="Google Shape;108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fronto" type="twoTxTwoObj">
  <p:cSld name="TWO_OBJECTS_WITH_TEXT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5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5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14" name="Google Shape;114;p25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5" name="Google Shape;115;p25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16" name="Google Shape;116;p25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7" name="Google Shape;117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titolo" type="titleOnly">
  <p:cSld name="TITLE_ONLY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uota" type="blank">
  <p:cSld name="BLANK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to con didascalia" type="objTx">
  <p:cSld name="OBJECT_WITH_CAPTION_TEXT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28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32" name="Google Shape;132;p28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33" name="Google Shape;133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contenuto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magine con didascalia" type="picTx">
  <p:cSld name="PICTURE_WITH_CAPTION_TEXT"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29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39" name="Google Shape;139;p29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40" name="Google Shape;140;p2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1" name="Google Shape;141;p2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p2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testo verticale" type="vertTx">
  <p:cSld name="VERTICAL_TEXT"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3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5" name="Google Shape;145;p30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6" name="Google Shape;146;p3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7" name="Google Shape;147;p3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p3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testo verticale" type="vertTitleAndTx">
  <p:cSld name="VERTICAL_TITLE_AND_VERTICAL_TEXT"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31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31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2" name="Google Shape;152;p3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3" name="Google Shape;153;p3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4" name="Google Shape;154;p3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testazione sezione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1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e contenuti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2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2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fronto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3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3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3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3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3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tito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uota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to con didascali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6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6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magine con didascali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7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7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2" name="Google Shape;82;p2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Google Shape;83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4" name="Google Shape;84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5" name="Google Shape;85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Relationship Id="rId4" Type="http://schemas.openxmlformats.org/officeDocument/2006/relationships/image" Target="../media/image15.png"/><Relationship Id="rId5" Type="http://schemas.openxmlformats.org/officeDocument/2006/relationships/image" Target="../media/image11.jpg"/><Relationship Id="rId6" Type="http://schemas.openxmlformats.org/officeDocument/2006/relationships/image" Target="../media/image9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4.jpg"/><Relationship Id="rId4" Type="http://schemas.openxmlformats.org/officeDocument/2006/relationships/image" Target="../media/image4.jpg"/><Relationship Id="rId5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1" Type="http://schemas.openxmlformats.org/officeDocument/2006/relationships/image" Target="../media/image19.png"/><Relationship Id="rId10" Type="http://schemas.openxmlformats.org/officeDocument/2006/relationships/image" Target="../media/image22.png"/><Relationship Id="rId13" Type="http://schemas.openxmlformats.org/officeDocument/2006/relationships/image" Target="../media/image21.png"/><Relationship Id="rId12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jpg"/><Relationship Id="rId4" Type="http://schemas.openxmlformats.org/officeDocument/2006/relationships/image" Target="../media/image7.png"/><Relationship Id="rId9" Type="http://schemas.openxmlformats.org/officeDocument/2006/relationships/image" Target="../media/image16.png"/><Relationship Id="rId15" Type="http://schemas.openxmlformats.org/officeDocument/2006/relationships/image" Target="../media/image18.png"/><Relationship Id="rId14" Type="http://schemas.openxmlformats.org/officeDocument/2006/relationships/image" Target="../media/image17.png"/><Relationship Id="rId5" Type="http://schemas.openxmlformats.org/officeDocument/2006/relationships/image" Target="../media/image11.jpg"/><Relationship Id="rId6" Type="http://schemas.openxmlformats.org/officeDocument/2006/relationships/image" Target="../media/image9.jpg"/><Relationship Id="rId7" Type="http://schemas.openxmlformats.org/officeDocument/2006/relationships/image" Target="../media/image13.jpg"/><Relationship Id="rId8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60" name="Google Shape;160;p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  <p:pic>
        <p:nvPicPr>
          <p:cNvPr id="161" name="Google Shape;161;p1"/>
          <p:cNvPicPr preferRelativeResize="0"/>
          <p:nvPr/>
        </p:nvPicPr>
        <p:blipFill rotWithShape="1">
          <a:blip r:embed="rId3">
            <a:alphaModFix/>
          </a:blip>
          <a:srcRect b="0" l="0" r="11809" t="0"/>
          <a:stretch/>
        </p:blipFill>
        <p:spPr>
          <a:xfrm>
            <a:off x="0" y="0"/>
            <a:ext cx="12208933" cy="692191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" name="Google Shape;162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68590" y="117180"/>
            <a:ext cx="7373127" cy="2538989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Google Shape;163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048000" y="6325091"/>
            <a:ext cx="7552267" cy="4285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p1"/>
          <p:cNvPicPr preferRelativeResize="0"/>
          <p:nvPr/>
        </p:nvPicPr>
        <p:blipFill rotWithShape="1">
          <a:blip r:embed="rId6">
            <a:alphaModFix/>
          </a:blip>
          <a:srcRect b="0" l="0" r="24555" t="0"/>
          <a:stretch/>
        </p:blipFill>
        <p:spPr>
          <a:xfrm>
            <a:off x="268590" y="6104195"/>
            <a:ext cx="2510820" cy="683233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1"/>
          <p:cNvSpPr txBox="1"/>
          <p:nvPr/>
        </p:nvSpPr>
        <p:spPr>
          <a:xfrm>
            <a:off x="1190040" y="3958844"/>
            <a:ext cx="7212330" cy="22801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317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it-IT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Modulo di formazione: </a:t>
            </a:r>
            <a:r>
              <a:rPr b="0" i="0" lang="it-IT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Nuovi materiali e biomateriali</a:t>
            </a:r>
            <a:br>
              <a:rPr b="1" i="0" lang="it-IT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it-IT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Conferenza: </a:t>
            </a:r>
            <a:r>
              <a:rPr b="0" i="0" lang="it-IT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Adattare le strategie di bioeconomia nelle imprese in paesi selezionati dell'UE</a:t>
            </a:r>
            <a:br>
              <a:rPr b="1" i="0" lang="it-IT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it-IT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Presentazione: </a:t>
            </a:r>
            <a:r>
              <a:rPr b="0" i="0" lang="it-IT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Buone pratiche, tendenze, sviluppo futuro</a:t>
            </a:r>
            <a:br>
              <a:rPr b="1" i="0" lang="it-IT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it-IT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Autore: </a:t>
            </a:r>
            <a:r>
              <a:rPr b="0" i="0" lang="it-IT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PhD Anna Sapota </a:t>
            </a:r>
            <a:br>
              <a:rPr b="1" i="0" lang="it-IT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"/>
          <p:cNvSpPr txBox="1"/>
          <p:nvPr>
            <p:ph type="title"/>
          </p:nvPr>
        </p:nvSpPr>
        <p:spPr>
          <a:xfrm>
            <a:off x="838200" y="259081"/>
            <a:ext cx="10515600" cy="15376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168950">
            <a:spAutoFit/>
          </a:bodyPr>
          <a:lstStyle/>
          <a:p>
            <a:pPr indent="0" lvl="0" marL="13906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it-IT"/>
              <a:t>SOMMARIO</a:t>
            </a:r>
            <a:br>
              <a:rPr b="1" lang="it-IT"/>
            </a:br>
            <a:endParaRPr b="1"/>
          </a:p>
        </p:txBody>
      </p:sp>
      <p:sp>
        <p:nvSpPr>
          <p:cNvPr id="171" name="Google Shape;171;p2"/>
          <p:cNvSpPr txBox="1"/>
          <p:nvPr/>
        </p:nvSpPr>
        <p:spPr>
          <a:xfrm>
            <a:off x="722172" y="2310511"/>
            <a:ext cx="3870960" cy="221297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-457833" lvl="0" marL="469900" marR="0" rtl="0" algn="l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b="0" i="0" lang="it-IT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Buone pratiche di attuazione</a:t>
            </a:r>
            <a:br>
              <a:rPr b="0" i="0" lang="it-IT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it-IT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Tendenze</a:t>
            </a:r>
            <a:br>
              <a:rPr b="0" i="0" lang="it-IT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it-IT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Sviluppi futuri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2" name="Google Shape;17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170676" y="1377696"/>
            <a:ext cx="4503420" cy="21168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" name="Google Shape;173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295900" y="4117847"/>
            <a:ext cx="6252972" cy="19690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477233" y="6265748"/>
            <a:ext cx="1507398" cy="3460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3"/>
          <p:cNvSpPr txBox="1"/>
          <p:nvPr>
            <p:ph type="title"/>
          </p:nvPr>
        </p:nvSpPr>
        <p:spPr>
          <a:xfrm>
            <a:off x="838200" y="683261"/>
            <a:ext cx="10515600" cy="68929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120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it-IT"/>
              <a:t>BUONE PRATICHE NELLA LEGISLAZIONE</a:t>
            </a:r>
            <a:endParaRPr b="1"/>
          </a:p>
        </p:txBody>
      </p:sp>
      <p:grpSp>
        <p:nvGrpSpPr>
          <p:cNvPr id="180" name="Google Shape;180;p3"/>
          <p:cNvGrpSpPr/>
          <p:nvPr/>
        </p:nvGrpSpPr>
        <p:grpSpPr>
          <a:xfrm>
            <a:off x="516636" y="2011679"/>
            <a:ext cx="8051800" cy="719455"/>
            <a:chOff x="516636" y="2011679"/>
            <a:chExt cx="8051800" cy="719455"/>
          </a:xfrm>
        </p:grpSpPr>
        <p:sp>
          <p:nvSpPr>
            <p:cNvPr id="181" name="Google Shape;181;p3"/>
            <p:cNvSpPr/>
            <p:nvPr/>
          </p:nvSpPr>
          <p:spPr>
            <a:xfrm>
              <a:off x="516636" y="2011679"/>
              <a:ext cx="8051800" cy="719455"/>
            </a:xfrm>
            <a:custGeom>
              <a:rect b="b" l="l" r="r" t="t"/>
              <a:pathLst>
                <a:path extrusionOk="0" h="719455" w="8051800">
                  <a:moveTo>
                    <a:pt x="7931404" y="0"/>
                  </a:moveTo>
                  <a:lnTo>
                    <a:pt x="119887" y="0"/>
                  </a:lnTo>
                  <a:lnTo>
                    <a:pt x="73219" y="9427"/>
                  </a:lnTo>
                  <a:lnTo>
                    <a:pt x="35112" y="35131"/>
                  </a:lnTo>
                  <a:lnTo>
                    <a:pt x="9420" y="73241"/>
                  </a:lnTo>
                  <a:lnTo>
                    <a:pt x="0" y="119887"/>
                  </a:lnTo>
                  <a:lnTo>
                    <a:pt x="0" y="599440"/>
                  </a:lnTo>
                  <a:lnTo>
                    <a:pt x="9420" y="646086"/>
                  </a:lnTo>
                  <a:lnTo>
                    <a:pt x="35112" y="684196"/>
                  </a:lnTo>
                  <a:lnTo>
                    <a:pt x="73219" y="709900"/>
                  </a:lnTo>
                  <a:lnTo>
                    <a:pt x="119887" y="719328"/>
                  </a:lnTo>
                  <a:lnTo>
                    <a:pt x="7931404" y="719328"/>
                  </a:lnTo>
                  <a:lnTo>
                    <a:pt x="7978050" y="709900"/>
                  </a:lnTo>
                  <a:lnTo>
                    <a:pt x="8016160" y="684196"/>
                  </a:lnTo>
                  <a:lnTo>
                    <a:pt x="8041864" y="646086"/>
                  </a:lnTo>
                  <a:lnTo>
                    <a:pt x="8051292" y="599440"/>
                  </a:lnTo>
                  <a:lnTo>
                    <a:pt x="8051292" y="119887"/>
                  </a:lnTo>
                  <a:lnTo>
                    <a:pt x="8041864" y="73241"/>
                  </a:lnTo>
                  <a:lnTo>
                    <a:pt x="8016160" y="35131"/>
                  </a:lnTo>
                  <a:lnTo>
                    <a:pt x="7978050" y="9427"/>
                  </a:lnTo>
                  <a:lnTo>
                    <a:pt x="7931404" y="0"/>
                  </a:lnTo>
                  <a:close/>
                </a:path>
              </a:pathLst>
            </a:custGeom>
            <a:solidFill>
              <a:srgbClr val="7AB51A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182;p3"/>
            <p:cNvSpPr/>
            <p:nvPr/>
          </p:nvSpPr>
          <p:spPr>
            <a:xfrm>
              <a:off x="516636" y="2011679"/>
              <a:ext cx="8051800" cy="719455"/>
            </a:xfrm>
            <a:custGeom>
              <a:rect b="b" l="l" r="r" t="t"/>
              <a:pathLst>
                <a:path extrusionOk="0" h="719455" w="8051800">
                  <a:moveTo>
                    <a:pt x="0" y="119887"/>
                  </a:moveTo>
                  <a:lnTo>
                    <a:pt x="9420" y="73241"/>
                  </a:lnTo>
                  <a:lnTo>
                    <a:pt x="35112" y="35131"/>
                  </a:lnTo>
                  <a:lnTo>
                    <a:pt x="73219" y="9427"/>
                  </a:lnTo>
                  <a:lnTo>
                    <a:pt x="119887" y="0"/>
                  </a:lnTo>
                  <a:lnTo>
                    <a:pt x="7931404" y="0"/>
                  </a:lnTo>
                  <a:lnTo>
                    <a:pt x="7978050" y="9427"/>
                  </a:lnTo>
                  <a:lnTo>
                    <a:pt x="8016160" y="35131"/>
                  </a:lnTo>
                  <a:lnTo>
                    <a:pt x="8041864" y="73241"/>
                  </a:lnTo>
                  <a:lnTo>
                    <a:pt x="8051292" y="119887"/>
                  </a:lnTo>
                  <a:lnTo>
                    <a:pt x="8051292" y="599440"/>
                  </a:lnTo>
                  <a:lnTo>
                    <a:pt x="8041864" y="646086"/>
                  </a:lnTo>
                  <a:lnTo>
                    <a:pt x="8016160" y="684196"/>
                  </a:lnTo>
                  <a:lnTo>
                    <a:pt x="7978050" y="709900"/>
                  </a:lnTo>
                  <a:lnTo>
                    <a:pt x="7931404" y="719328"/>
                  </a:lnTo>
                  <a:lnTo>
                    <a:pt x="119887" y="719328"/>
                  </a:lnTo>
                  <a:lnTo>
                    <a:pt x="73219" y="709900"/>
                  </a:lnTo>
                  <a:lnTo>
                    <a:pt x="35112" y="684196"/>
                  </a:lnTo>
                  <a:lnTo>
                    <a:pt x="9420" y="646086"/>
                  </a:lnTo>
                  <a:lnTo>
                    <a:pt x="0" y="599440"/>
                  </a:lnTo>
                  <a:lnTo>
                    <a:pt x="0" y="119887"/>
                  </a:lnTo>
                  <a:close/>
                </a:path>
              </a:pathLst>
            </a:custGeom>
            <a:noFill/>
            <a:ln cap="flat" cmpd="sng" w="12700">
              <a:solidFill>
                <a:srgbClr val="41709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3" name="Google Shape;183;p3"/>
          <p:cNvGrpSpPr/>
          <p:nvPr/>
        </p:nvGrpSpPr>
        <p:grpSpPr>
          <a:xfrm>
            <a:off x="516636" y="2926079"/>
            <a:ext cx="8051800" cy="719455"/>
            <a:chOff x="516636" y="2926079"/>
            <a:chExt cx="8051800" cy="719455"/>
          </a:xfrm>
        </p:grpSpPr>
        <p:sp>
          <p:nvSpPr>
            <p:cNvPr id="184" name="Google Shape;184;p3"/>
            <p:cNvSpPr/>
            <p:nvPr/>
          </p:nvSpPr>
          <p:spPr>
            <a:xfrm>
              <a:off x="516636" y="2926079"/>
              <a:ext cx="8051800" cy="719455"/>
            </a:xfrm>
            <a:custGeom>
              <a:rect b="b" l="l" r="r" t="t"/>
              <a:pathLst>
                <a:path extrusionOk="0" h="719454" w="8051800">
                  <a:moveTo>
                    <a:pt x="7931404" y="0"/>
                  </a:moveTo>
                  <a:lnTo>
                    <a:pt x="119887" y="0"/>
                  </a:lnTo>
                  <a:lnTo>
                    <a:pt x="73219" y="9427"/>
                  </a:lnTo>
                  <a:lnTo>
                    <a:pt x="35112" y="35131"/>
                  </a:lnTo>
                  <a:lnTo>
                    <a:pt x="9420" y="73241"/>
                  </a:lnTo>
                  <a:lnTo>
                    <a:pt x="0" y="119887"/>
                  </a:lnTo>
                  <a:lnTo>
                    <a:pt x="0" y="599440"/>
                  </a:lnTo>
                  <a:lnTo>
                    <a:pt x="9420" y="646086"/>
                  </a:lnTo>
                  <a:lnTo>
                    <a:pt x="35112" y="684196"/>
                  </a:lnTo>
                  <a:lnTo>
                    <a:pt x="73219" y="709900"/>
                  </a:lnTo>
                  <a:lnTo>
                    <a:pt x="119887" y="719328"/>
                  </a:lnTo>
                  <a:lnTo>
                    <a:pt x="7931404" y="719328"/>
                  </a:lnTo>
                  <a:lnTo>
                    <a:pt x="7978050" y="709900"/>
                  </a:lnTo>
                  <a:lnTo>
                    <a:pt x="8016160" y="684196"/>
                  </a:lnTo>
                  <a:lnTo>
                    <a:pt x="8041864" y="646086"/>
                  </a:lnTo>
                  <a:lnTo>
                    <a:pt x="8051292" y="599440"/>
                  </a:lnTo>
                  <a:lnTo>
                    <a:pt x="8051292" y="119887"/>
                  </a:lnTo>
                  <a:lnTo>
                    <a:pt x="8041864" y="73241"/>
                  </a:lnTo>
                  <a:lnTo>
                    <a:pt x="8016160" y="35131"/>
                  </a:lnTo>
                  <a:lnTo>
                    <a:pt x="7978050" y="9427"/>
                  </a:lnTo>
                  <a:lnTo>
                    <a:pt x="7931404" y="0"/>
                  </a:lnTo>
                  <a:close/>
                </a:path>
              </a:pathLst>
            </a:custGeom>
            <a:solidFill>
              <a:srgbClr val="79C5C0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" name="Google Shape;185;p3"/>
            <p:cNvSpPr/>
            <p:nvPr/>
          </p:nvSpPr>
          <p:spPr>
            <a:xfrm>
              <a:off x="516636" y="2926079"/>
              <a:ext cx="8051800" cy="719455"/>
            </a:xfrm>
            <a:custGeom>
              <a:rect b="b" l="l" r="r" t="t"/>
              <a:pathLst>
                <a:path extrusionOk="0" h="719454" w="8051800">
                  <a:moveTo>
                    <a:pt x="0" y="119887"/>
                  </a:moveTo>
                  <a:lnTo>
                    <a:pt x="9420" y="73241"/>
                  </a:lnTo>
                  <a:lnTo>
                    <a:pt x="35112" y="35131"/>
                  </a:lnTo>
                  <a:lnTo>
                    <a:pt x="73219" y="9427"/>
                  </a:lnTo>
                  <a:lnTo>
                    <a:pt x="119887" y="0"/>
                  </a:lnTo>
                  <a:lnTo>
                    <a:pt x="7931404" y="0"/>
                  </a:lnTo>
                  <a:lnTo>
                    <a:pt x="7978050" y="9427"/>
                  </a:lnTo>
                  <a:lnTo>
                    <a:pt x="8016160" y="35131"/>
                  </a:lnTo>
                  <a:lnTo>
                    <a:pt x="8041864" y="73241"/>
                  </a:lnTo>
                  <a:lnTo>
                    <a:pt x="8051292" y="119887"/>
                  </a:lnTo>
                  <a:lnTo>
                    <a:pt x="8051292" y="599440"/>
                  </a:lnTo>
                  <a:lnTo>
                    <a:pt x="8041864" y="646086"/>
                  </a:lnTo>
                  <a:lnTo>
                    <a:pt x="8016160" y="684196"/>
                  </a:lnTo>
                  <a:lnTo>
                    <a:pt x="7978050" y="709900"/>
                  </a:lnTo>
                  <a:lnTo>
                    <a:pt x="7931404" y="719328"/>
                  </a:lnTo>
                  <a:lnTo>
                    <a:pt x="119887" y="719328"/>
                  </a:lnTo>
                  <a:lnTo>
                    <a:pt x="73219" y="709900"/>
                  </a:lnTo>
                  <a:lnTo>
                    <a:pt x="35112" y="684196"/>
                  </a:lnTo>
                  <a:lnTo>
                    <a:pt x="9420" y="646086"/>
                  </a:lnTo>
                  <a:lnTo>
                    <a:pt x="0" y="599440"/>
                  </a:lnTo>
                  <a:lnTo>
                    <a:pt x="0" y="119887"/>
                  </a:lnTo>
                  <a:close/>
                </a:path>
              </a:pathLst>
            </a:custGeom>
            <a:noFill/>
            <a:ln cap="flat" cmpd="sng" w="12700">
              <a:solidFill>
                <a:srgbClr val="41709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86" name="Google Shape;186;p3"/>
          <p:cNvSpPr txBox="1"/>
          <p:nvPr/>
        </p:nvSpPr>
        <p:spPr>
          <a:xfrm>
            <a:off x="2213200" y="2216025"/>
            <a:ext cx="4892400" cy="148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Utilizzo di strumenti non normativi</a:t>
            </a:r>
            <a:br>
              <a:rPr lang="it-IT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2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20"/>
              </a:spcBef>
              <a:spcAft>
                <a:spcPts val="0"/>
              </a:spcAft>
              <a:buNone/>
            </a:pPr>
            <a:r>
              <a:t/>
            </a:r>
            <a:endParaRPr sz="19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Iniziative per coinvolgere vari stakeholder</a:t>
            </a:r>
            <a:br>
              <a:rPr lang="it-IT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7" name="Google Shape;187;p3"/>
          <p:cNvGrpSpPr/>
          <p:nvPr/>
        </p:nvGrpSpPr>
        <p:grpSpPr>
          <a:xfrm>
            <a:off x="516636" y="3840479"/>
            <a:ext cx="8051800" cy="719455"/>
            <a:chOff x="516636" y="3840479"/>
            <a:chExt cx="8051800" cy="719455"/>
          </a:xfrm>
        </p:grpSpPr>
        <p:sp>
          <p:nvSpPr>
            <p:cNvPr id="188" name="Google Shape;188;p3"/>
            <p:cNvSpPr/>
            <p:nvPr/>
          </p:nvSpPr>
          <p:spPr>
            <a:xfrm>
              <a:off x="516636" y="3840479"/>
              <a:ext cx="8051800" cy="719455"/>
            </a:xfrm>
            <a:custGeom>
              <a:rect b="b" l="l" r="r" t="t"/>
              <a:pathLst>
                <a:path extrusionOk="0" h="719454" w="8051800">
                  <a:moveTo>
                    <a:pt x="7931404" y="0"/>
                  </a:moveTo>
                  <a:lnTo>
                    <a:pt x="119887" y="0"/>
                  </a:lnTo>
                  <a:lnTo>
                    <a:pt x="73219" y="9427"/>
                  </a:lnTo>
                  <a:lnTo>
                    <a:pt x="35112" y="35131"/>
                  </a:lnTo>
                  <a:lnTo>
                    <a:pt x="9420" y="73241"/>
                  </a:lnTo>
                  <a:lnTo>
                    <a:pt x="0" y="119888"/>
                  </a:lnTo>
                  <a:lnTo>
                    <a:pt x="0" y="599440"/>
                  </a:lnTo>
                  <a:lnTo>
                    <a:pt x="9420" y="646086"/>
                  </a:lnTo>
                  <a:lnTo>
                    <a:pt x="35112" y="684196"/>
                  </a:lnTo>
                  <a:lnTo>
                    <a:pt x="73219" y="709900"/>
                  </a:lnTo>
                  <a:lnTo>
                    <a:pt x="119887" y="719328"/>
                  </a:lnTo>
                  <a:lnTo>
                    <a:pt x="7931404" y="719328"/>
                  </a:lnTo>
                  <a:lnTo>
                    <a:pt x="7978050" y="709900"/>
                  </a:lnTo>
                  <a:lnTo>
                    <a:pt x="8016160" y="684196"/>
                  </a:lnTo>
                  <a:lnTo>
                    <a:pt x="8041864" y="646086"/>
                  </a:lnTo>
                  <a:lnTo>
                    <a:pt x="8051292" y="599440"/>
                  </a:lnTo>
                  <a:lnTo>
                    <a:pt x="8051292" y="119888"/>
                  </a:lnTo>
                  <a:lnTo>
                    <a:pt x="8041864" y="73241"/>
                  </a:lnTo>
                  <a:lnTo>
                    <a:pt x="8016160" y="35131"/>
                  </a:lnTo>
                  <a:lnTo>
                    <a:pt x="7978050" y="9427"/>
                  </a:lnTo>
                  <a:lnTo>
                    <a:pt x="7931404" y="0"/>
                  </a:lnTo>
                  <a:close/>
                </a:path>
              </a:pathLst>
            </a:custGeom>
            <a:solidFill>
              <a:srgbClr val="7AB51A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9" name="Google Shape;189;p3"/>
            <p:cNvSpPr/>
            <p:nvPr/>
          </p:nvSpPr>
          <p:spPr>
            <a:xfrm>
              <a:off x="516636" y="3840479"/>
              <a:ext cx="8051800" cy="719455"/>
            </a:xfrm>
            <a:custGeom>
              <a:rect b="b" l="l" r="r" t="t"/>
              <a:pathLst>
                <a:path extrusionOk="0" h="719454" w="8051800">
                  <a:moveTo>
                    <a:pt x="0" y="119888"/>
                  </a:moveTo>
                  <a:lnTo>
                    <a:pt x="9420" y="73241"/>
                  </a:lnTo>
                  <a:lnTo>
                    <a:pt x="35112" y="35131"/>
                  </a:lnTo>
                  <a:lnTo>
                    <a:pt x="73219" y="9427"/>
                  </a:lnTo>
                  <a:lnTo>
                    <a:pt x="119887" y="0"/>
                  </a:lnTo>
                  <a:lnTo>
                    <a:pt x="7931404" y="0"/>
                  </a:lnTo>
                  <a:lnTo>
                    <a:pt x="7978050" y="9427"/>
                  </a:lnTo>
                  <a:lnTo>
                    <a:pt x="8016160" y="35131"/>
                  </a:lnTo>
                  <a:lnTo>
                    <a:pt x="8041864" y="73241"/>
                  </a:lnTo>
                  <a:lnTo>
                    <a:pt x="8051292" y="119888"/>
                  </a:lnTo>
                  <a:lnTo>
                    <a:pt x="8051292" y="599440"/>
                  </a:lnTo>
                  <a:lnTo>
                    <a:pt x="8041864" y="646086"/>
                  </a:lnTo>
                  <a:lnTo>
                    <a:pt x="8016160" y="684196"/>
                  </a:lnTo>
                  <a:lnTo>
                    <a:pt x="7978050" y="709900"/>
                  </a:lnTo>
                  <a:lnTo>
                    <a:pt x="7931404" y="719328"/>
                  </a:lnTo>
                  <a:lnTo>
                    <a:pt x="119887" y="719328"/>
                  </a:lnTo>
                  <a:lnTo>
                    <a:pt x="73219" y="709900"/>
                  </a:lnTo>
                  <a:lnTo>
                    <a:pt x="35112" y="684196"/>
                  </a:lnTo>
                  <a:lnTo>
                    <a:pt x="9420" y="646086"/>
                  </a:lnTo>
                  <a:lnTo>
                    <a:pt x="0" y="599440"/>
                  </a:lnTo>
                  <a:lnTo>
                    <a:pt x="0" y="119888"/>
                  </a:lnTo>
                  <a:close/>
                </a:path>
              </a:pathLst>
            </a:custGeom>
            <a:noFill/>
            <a:ln cap="flat" cmpd="sng" w="12700">
              <a:solidFill>
                <a:srgbClr val="41709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0" name="Google Shape;190;p3"/>
          <p:cNvGrpSpPr/>
          <p:nvPr/>
        </p:nvGrpSpPr>
        <p:grpSpPr>
          <a:xfrm>
            <a:off x="516636" y="4754879"/>
            <a:ext cx="8051800" cy="719455"/>
            <a:chOff x="516636" y="4754879"/>
            <a:chExt cx="8051800" cy="719455"/>
          </a:xfrm>
        </p:grpSpPr>
        <p:sp>
          <p:nvSpPr>
            <p:cNvPr id="191" name="Google Shape;191;p3"/>
            <p:cNvSpPr/>
            <p:nvPr/>
          </p:nvSpPr>
          <p:spPr>
            <a:xfrm>
              <a:off x="516636" y="4754879"/>
              <a:ext cx="8051800" cy="719455"/>
            </a:xfrm>
            <a:custGeom>
              <a:rect b="b" l="l" r="r" t="t"/>
              <a:pathLst>
                <a:path extrusionOk="0" h="719454" w="8051800">
                  <a:moveTo>
                    <a:pt x="7931404" y="0"/>
                  </a:moveTo>
                  <a:lnTo>
                    <a:pt x="119887" y="0"/>
                  </a:lnTo>
                  <a:lnTo>
                    <a:pt x="73219" y="9427"/>
                  </a:lnTo>
                  <a:lnTo>
                    <a:pt x="35112" y="35131"/>
                  </a:lnTo>
                  <a:lnTo>
                    <a:pt x="9420" y="73241"/>
                  </a:lnTo>
                  <a:lnTo>
                    <a:pt x="0" y="119888"/>
                  </a:lnTo>
                  <a:lnTo>
                    <a:pt x="0" y="599440"/>
                  </a:lnTo>
                  <a:lnTo>
                    <a:pt x="9420" y="646086"/>
                  </a:lnTo>
                  <a:lnTo>
                    <a:pt x="35112" y="684196"/>
                  </a:lnTo>
                  <a:lnTo>
                    <a:pt x="73219" y="709900"/>
                  </a:lnTo>
                  <a:lnTo>
                    <a:pt x="119887" y="719328"/>
                  </a:lnTo>
                  <a:lnTo>
                    <a:pt x="7931404" y="719328"/>
                  </a:lnTo>
                  <a:lnTo>
                    <a:pt x="7978050" y="709900"/>
                  </a:lnTo>
                  <a:lnTo>
                    <a:pt x="8016160" y="684196"/>
                  </a:lnTo>
                  <a:lnTo>
                    <a:pt x="8041864" y="646086"/>
                  </a:lnTo>
                  <a:lnTo>
                    <a:pt x="8051292" y="599440"/>
                  </a:lnTo>
                  <a:lnTo>
                    <a:pt x="8051292" y="119888"/>
                  </a:lnTo>
                  <a:lnTo>
                    <a:pt x="8041864" y="73241"/>
                  </a:lnTo>
                  <a:lnTo>
                    <a:pt x="8016160" y="35131"/>
                  </a:lnTo>
                  <a:lnTo>
                    <a:pt x="7978050" y="9427"/>
                  </a:lnTo>
                  <a:lnTo>
                    <a:pt x="7931404" y="0"/>
                  </a:lnTo>
                  <a:close/>
                </a:path>
              </a:pathLst>
            </a:custGeom>
            <a:solidFill>
              <a:srgbClr val="79C5C0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2" name="Google Shape;192;p3"/>
            <p:cNvSpPr/>
            <p:nvPr/>
          </p:nvSpPr>
          <p:spPr>
            <a:xfrm>
              <a:off x="516636" y="4754879"/>
              <a:ext cx="8051800" cy="719455"/>
            </a:xfrm>
            <a:custGeom>
              <a:rect b="b" l="l" r="r" t="t"/>
              <a:pathLst>
                <a:path extrusionOk="0" h="719454" w="8051800">
                  <a:moveTo>
                    <a:pt x="0" y="119888"/>
                  </a:moveTo>
                  <a:lnTo>
                    <a:pt x="9420" y="73241"/>
                  </a:lnTo>
                  <a:lnTo>
                    <a:pt x="35112" y="35131"/>
                  </a:lnTo>
                  <a:lnTo>
                    <a:pt x="73219" y="9427"/>
                  </a:lnTo>
                  <a:lnTo>
                    <a:pt x="119887" y="0"/>
                  </a:lnTo>
                  <a:lnTo>
                    <a:pt x="7931404" y="0"/>
                  </a:lnTo>
                  <a:lnTo>
                    <a:pt x="7978050" y="9427"/>
                  </a:lnTo>
                  <a:lnTo>
                    <a:pt x="8016160" y="35131"/>
                  </a:lnTo>
                  <a:lnTo>
                    <a:pt x="8041864" y="73241"/>
                  </a:lnTo>
                  <a:lnTo>
                    <a:pt x="8051292" y="119888"/>
                  </a:lnTo>
                  <a:lnTo>
                    <a:pt x="8051292" y="599440"/>
                  </a:lnTo>
                  <a:lnTo>
                    <a:pt x="8041864" y="646086"/>
                  </a:lnTo>
                  <a:lnTo>
                    <a:pt x="8016160" y="684196"/>
                  </a:lnTo>
                  <a:lnTo>
                    <a:pt x="7978050" y="709900"/>
                  </a:lnTo>
                  <a:lnTo>
                    <a:pt x="7931404" y="719328"/>
                  </a:lnTo>
                  <a:lnTo>
                    <a:pt x="119887" y="719328"/>
                  </a:lnTo>
                  <a:lnTo>
                    <a:pt x="73219" y="709900"/>
                  </a:lnTo>
                  <a:lnTo>
                    <a:pt x="35112" y="684196"/>
                  </a:lnTo>
                  <a:lnTo>
                    <a:pt x="9420" y="646086"/>
                  </a:lnTo>
                  <a:lnTo>
                    <a:pt x="0" y="599440"/>
                  </a:lnTo>
                  <a:lnTo>
                    <a:pt x="0" y="119888"/>
                  </a:lnTo>
                  <a:close/>
                </a:path>
              </a:pathLst>
            </a:custGeom>
            <a:noFill/>
            <a:ln cap="flat" cmpd="sng" w="12700">
              <a:solidFill>
                <a:srgbClr val="41709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3" name="Google Shape;193;p3"/>
          <p:cNvGrpSpPr/>
          <p:nvPr/>
        </p:nvGrpSpPr>
        <p:grpSpPr>
          <a:xfrm>
            <a:off x="9521952" y="2926079"/>
            <a:ext cx="1850389" cy="1633855"/>
            <a:chOff x="9521952" y="2926079"/>
            <a:chExt cx="1850389" cy="1633855"/>
          </a:xfrm>
        </p:grpSpPr>
        <p:sp>
          <p:nvSpPr>
            <p:cNvPr id="194" name="Google Shape;194;p3"/>
            <p:cNvSpPr/>
            <p:nvPr/>
          </p:nvSpPr>
          <p:spPr>
            <a:xfrm>
              <a:off x="9521952" y="2926079"/>
              <a:ext cx="1850389" cy="1633855"/>
            </a:xfrm>
            <a:custGeom>
              <a:rect b="b" l="l" r="r" t="t"/>
              <a:pathLst>
                <a:path extrusionOk="0" h="1633854" w="1850390">
                  <a:moveTo>
                    <a:pt x="1577848" y="0"/>
                  </a:moveTo>
                  <a:lnTo>
                    <a:pt x="272288" y="0"/>
                  </a:lnTo>
                  <a:lnTo>
                    <a:pt x="223347" y="4387"/>
                  </a:lnTo>
                  <a:lnTo>
                    <a:pt x="177282" y="17036"/>
                  </a:lnTo>
                  <a:lnTo>
                    <a:pt x="134864" y="37178"/>
                  </a:lnTo>
                  <a:lnTo>
                    <a:pt x="96861" y="64042"/>
                  </a:lnTo>
                  <a:lnTo>
                    <a:pt x="64042" y="96861"/>
                  </a:lnTo>
                  <a:lnTo>
                    <a:pt x="37178" y="134864"/>
                  </a:lnTo>
                  <a:lnTo>
                    <a:pt x="17036" y="177282"/>
                  </a:lnTo>
                  <a:lnTo>
                    <a:pt x="4387" y="223347"/>
                  </a:lnTo>
                  <a:lnTo>
                    <a:pt x="0" y="272288"/>
                  </a:lnTo>
                  <a:lnTo>
                    <a:pt x="0" y="1361440"/>
                  </a:lnTo>
                  <a:lnTo>
                    <a:pt x="4387" y="1410380"/>
                  </a:lnTo>
                  <a:lnTo>
                    <a:pt x="17036" y="1456445"/>
                  </a:lnTo>
                  <a:lnTo>
                    <a:pt x="37178" y="1498863"/>
                  </a:lnTo>
                  <a:lnTo>
                    <a:pt x="64042" y="1536866"/>
                  </a:lnTo>
                  <a:lnTo>
                    <a:pt x="96861" y="1569685"/>
                  </a:lnTo>
                  <a:lnTo>
                    <a:pt x="134864" y="1596549"/>
                  </a:lnTo>
                  <a:lnTo>
                    <a:pt x="177282" y="1616691"/>
                  </a:lnTo>
                  <a:lnTo>
                    <a:pt x="223347" y="1629340"/>
                  </a:lnTo>
                  <a:lnTo>
                    <a:pt x="272288" y="1633728"/>
                  </a:lnTo>
                  <a:lnTo>
                    <a:pt x="1577848" y="1633728"/>
                  </a:lnTo>
                  <a:lnTo>
                    <a:pt x="1626788" y="1629340"/>
                  </a:lnTo>
                  <a:lnTo>
                    <a:pt x="1672853" y="1616691"/>
                  </a:lnTo>
                  <a:lnTo>
                    <a:pt x="1715271" y="1596549"/>
                  </a:lnTo>
                  <a:lnTo>
                    <a:pt x="1753274" y="1569685"/>
                  </a:lnTo>
                  <a:lnTo>
                    <a:pt x="1786093" y="1536866"/>
                  </a:lnTo>
                  <a:lnTo>
                    <a:pt x="1812957" y="1498863"/>
                  </a:lnTo>
                  <a:lnTo>
                    <a:pt x="1833099" y="1456445"/>
                  </a:lnTo>
                  <a:lnTo>
                    <a:pt x="1845748" y="1410380"/>
                  </a:lnTo>
                  <a:lnTo>
                    <a:pt x="1850136" y="1361440"/>
                  </a:lnTo>
                  <a:lnTo>
                    <a:pt x="1850136" y="272288"/>
                  </a:lnTo>
                  <a:lnTo>
                    <a:pt x="1845748" y="223347"/>
                  </a:lnTo>
                  <a:lnTo>
                    <a:pt x="1833099" y="177282"/>
                  </a:lnTo>
                  <a:lnTo>
                    <a:pt x="1812957" y="134864"/>
                  </a:lnTo>
                  <a:lnTo>
                    <a:pt x="1786093" y="96861"/>
                  </a:lnTo>
                  <a:lnTo>
                    <a:pt x="1753274" y="64042"/>
                  </a:lnTo>
                  <a:lnTo>
                    <a:pt x="1715271" y="37178"/>
                  </a:lnTo>
                  <a:lnTo>
                    <a:pt x="1672853" y="17036"/>
                  </a:lnTo>
                  <a:lnTo>
                    <a:pt x="1626788" y="4387"/>
                  </a:lnTo>
                  <a:lnTo>
                    <a:pt x="1577848" y="0"/>
                  </a:lnTo>
                  <a:close/>
                </a:path>
              </a:pathLst>
            </a:custGeom>
            <a:solidFill>
              <a:srgbClr val="2DAADE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5" name="Google Shape;195;p3"/>
            <p:cNvSpPr/>
            <p:nvPr/>
          </p:nvSpPr>
          <p:spPr>
            <a:xfrm>
              <a:off x="9521952" y="2926079"/>
              <a:ext cx="1850389" cy="1633855"/>
            </a:xfrm>
            <a:custGeom>
              <a:rect b="b" l="l" r="r" t="t"/>
              <a:pathLst>
                <a:path extrusionOk="0" h="1633854" w="1850390">
                  <a:moveTo>
                    <a:pt x="0" y="272288"/>
                  </a:moveTo>
                  <a:lnTo>
                    <a:pt x="4387" y="223347"/>
                  </a:lnTo>
                  <a:lnTo>
                    <a:pt x="17036" y="177282"/>
                  </a:lnTo>
                  <a:lnTo>
                    <a:pt x="37178" y="134864"/>
                  </a:lnTo>
                  <a:lnTo>
                    <a:pt x="64042" y="96861"/>
                  </a:lnTo>
                  <a:lnTo>
                    <a:pt x="96861" y="64042"/>
                  </a:lnTo>
                  <a:lnTo>
                    <a:pt x="134864" y="37178"/>
                  </a:lnTo>
                  <a:lnTo>
                    <a:pt x="177282" y="17036"/>
                  </a:lnTo>
                  <a:lnTo>
                    <a:pt x="223347" y="4387"/>
                  </a:lnTo>
                  <a:lnTo>
                    <a:pt x="272288" y="0"/>
                  </a:lnTo>
                  <a:lnTo>
                    <a:pt x="1577848" y="0"/>
                  </a:lnTo>
                  <a:lnTo>
                    <a:pt x="1626788" y="4387"/>
                  </a:lnTo>
                  <a:lnTo>
                    <a:pt x="1672853" y="17036"/>
                  </a:lnTo>
                  <a:lnTo>
                    <a:pt x="1715271" y="37178"/>
                  </a:lnTo>
                  <a:lnTo>
                    <a:pt x="1753274" y="64042"/>
                  </a:lnTo>
                  <a:lnTo>
                    <a:pt x="1786093" y="96861"/>
                  </a:lnTo>
                  <a:lnTo>
                    <a:pt x="1812957" y="134864"/>
                  </a:lnTo>
                  <a:lnTo>
                    <a:pt x="1833099" y="177282"/>
                  </a:lnTo>
                  <a:lnTo>
                    <a:pt x="1845748" y="223347"/>
                  </a:lnTo>
                  <a:lnTo>
                    <a:pt x="1850136" y="272288"/>
                  </a:lnTo>
                  <a:lnTo>
                    <a:pt x="1850136" y="1361440"/>
                  </a:lnTo>
                  <a:lnTo>
                    <a:pt x="1845748" y="1410380"/>
                  </a:lnTo>
                  <a:lnTo>
                    <a:pt x="1833099" y="1456445"/>
                  </a:lnTo>
                  <a:lnTo>
                    <a:pt x="1812957" y="1498863"/>
                  </a:lnTo>
                  <a:lnTo>
                    <a:pt x="1786093" y="1536866"/>
                  </a:lnTo>
                  <a:lnTo>
                    <a:pt x="1753274" y="1569685"/>
                  </a:lnTo>
                  <a:lnTo>
                    <a:pt x="1715271" y="1596549"/>
                  </a:lnTo>
                  <a:lnTo>
                    <a:pt x="1672853" y="1616691"/>
                  </a:lnTo>
                  <a:lnTo>
                    <a:pt x="1626788" y="1629340"/>
                  </a:lnTo>
                  <a:lnTo>
                    <a:pt x="1577848" y="1633728"/>
                  </a:lnTo>
                  <a:lnTo>
                    <a:pt x="272288" y="1633728"/>
                  </a:lnTo>
                  <a:lnTo>
                    <a:pt x="223347" y="1629340"/>
                  </a:lnTo>
                  <a:lnTo>
                    <a:pt x="177282" y="1616691"/>
                  </a:lnTo>
                  <a:lnTo>
                    <a:pt x="134864" y="1596549"/>
                  </a:lnTo>
                  <a:lnTo>
                    <a:pt x="96861" y="1569685"/>
                  </a:lnTo>
                  <a:lnTo>
                    <a:pt x="64042" y="1536866"/>
                  </a:lnTo>
                  <a:lnTo>
                    <a:pt x="37178" y="1498863"/>
                  </a:lnTo>
                  <a:lnTo>
                    <a:pt x="17036" y="1456445"/>
                  </a:lnTo>
                  <a:lnTo>
                    <a:pt x="4387" y="1410380"/>
                  </a:lnTo>
                  <a:lnTo>
                    <a:pt x="0" y="1361440"/>
                  </a:lnTo>
                  <a:lnTo>
                    <a:pt x="0" y="272288"/>
                  </a:lnTo>
                  <a:close/>
                </a:path>
              </a:pathLst>
            </a:custGeom>
            <a:noFill/>
            <a:ln cap="flat" cmpd="sng" w="12700">
              <a:solidFill>
                <a:srgbClr val="41709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96" name="Google Shape;196;p3"/>
          <p:cNvSpPr txBox="1"/>
          <p:nvPr/>
        </p:nvSpPr>
        <p:spPr>
          <a:xfrm>
            <a:off x="9559000" y="3321050"/>
            <a:ext cx="1776300" cy="843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208915" lvl="0" marL="220979" marR="50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Cattiva pratica: NESSUN KPI</a:t>
            </a:r>
            <a:br>
              <a:rPr lang="it-IT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7" name="Google Shape;197;p3"/>
          <p:cNvGrpSpPr/>
          <p:nvPr/>
        </p:nvGrpSpPr>
        <p:grpSpPr>
          <a:xfrm>
            <a:off x="516636" y="5669279"/>
            <a:ext cx="8051800" cy="719455"/>
            <a:chOff x="516636" y="5669279"/>
            <a:chExt cx="8051800" cy="719455"/>
          </a:xfrm>
        </p:grpSpPr>
        <p:sp>
          <p:nvSpPr>
            <p:cNvPr id="198" name="Google Shape;198;p3"/>
            <p:cNvSpPr/>
            <p:nvPr/>
          </p:nvSpPr>
          <p:spPr>
            <a:xfrm>
              <a:off x="516636" y="5669279"/>
              <a:ext cx="8051800" cy="719455"/>
            </a:xfrm>
            <a:custGeom>
              <a:rect b="b" l="l" r="r" t="t"/>
              <a:pathLst>
                <a:path extrusionOk="0" h="719454" w="8051800">
                  <a:moveTo>
                    <a:pt x="7931404" y="0"/>
                  </a:moveTo>
                  <a:lnTo>
                    <a:pt x="119887" y="0"/>
                  </a:lnTo>
                  <a:lnTo>
                    <a:pt x="73219" y="9420"/>
                  </a:lnTo>
                  <a:lnTo>
                    <a:pt x="35112" y="35112"/>
                  </a:lnTo>
                  <a:lnTo>
                    <a:pt x="9420" y="73219"/>
                  </a:lnTo>
                  <a:lnTo>
                    <a:pt x="0" y="119888"/>
                  </a:lnTo>
                  <a:lnTo>
                    <a:pt x="0" y="599440"/>
                  </a:lnTo>
                  <a:lnTo>
                    <a:pt x="9420" y="646102"/>
                  </a:lnTo>
                  <a:lnTo>
                    <a:pt x="35112" y="684210"/>
                  </a:lnTo>
                  <a:lnTo>
                    <a:pt x="73219" y="709905"/>
                  </a:lnTo>
                  <a:lnTo>
                    <a:pt x="119887" y="719328"/>
                  </a:lnTo>
                  <a:lnTo>
                    <a:pt x="7931404" y="719328"/>
                  </a:lnTo>
                  <a:lnTo>
                    <a:pt x="7978050" y="709905"/>
                  </a:lnTo>
                  <a:lnTo>
                    <a:pt x="8016160" y="684210"/>
                  </a:lnTo>
                  <a:lnTo>
                    <a:pt x="8041864" y="646102"/>
                  </a:lnTo>
                  <a:lnTo>
                    <a:pt x="8051292" y="599440"/>
                  </a:lnTo>
                  <a:lnTo>
                    <a:pt x="8051292" y="119888"/>
                  </a:lnTo>
                  <a:lnTo>
                    <a:pt x="8041864" y="73219"/>
                  </a:lnTo>
                  <a:lnTo>
                    <a:pt x="8016160" y="35112"/>
                  </a:lnTo>
                  <a:lnTo>
                    <a:pt x="7978050" y="9420"/>
                  </a:lnTo>
                  <a:lnTo>
                    <a:pt x="7931404" y="0"/>
                  </a:lnTo>
                  <a:close/>
                </a:path>
              </a:pathLst>
            </a:custGeom>
            <a:solidFill>
              <a:srgbClr val="7AB51A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9" name="Google Shape;199;p3"/>
            <p:cNvSpPr/>
            <p:nvPr/>
          </p:nvSpPr>
          <p:spPr>
            <a:xfrm>
              <a:off x="516636" y="5669279"/>
              <a:ext cx="8051800" cy="719455"/>
            </a:xfrm>
            <a:custGeom>
              <a:rect b="b" l="l" r="r" t="t"/>
              <a:pathLst>
                <a:path extrusionOk="0" h="719454" w="8051800">
                  <a:moveTo>
                    <a:pt x="0" y="119888"/>
                  </a:moveTo>
                  <a:lnTo>
                    <a:pt x="9420" y="73219"/>
                  </a:lnTo>
                  <a:lnTo>
                    <a:pt x="35112" y="35112"/>
                  </a:lnTo>
                  <a:lnTo>
                    <a:pt x="73219" y="9420"/>
                  </a:lnTo>
                  <a:lnTo>
                    <a:pt x="119887" y="0"/>
                  </a:lnTo>
                  <a:lnTo>
                    <a:pt x="7931404" y="0"/>
                  </a:lnTo>
                  <a:lnTo>
                    <a:pt x="7978050" y="9420"/>
                  </a:lnTo>
                  <a:lnTo>
                    <a:pt x="8016160" y="35112"/>
                  </a:lnTo>
                  <a:lnTo>
                    <a:pt x="8041864" y="73219"/>
                  </a:lnTo>
                  <a:lnTo>
                    <a:pt x="8051292" y="119888"/>
                  </a:lnTo>
                  <a:lnTo>
                    <a:pt x="8051292" y="599440"/>
                  </a:lnTo>
                  <a:lnTo>
                    <a:pt x="8041864" y="646102"/>
                  </a:lnTo>
                  <a:lnTo>
                    <a:pt x="8016160" y="684210"/>
                  </a:lnTo>
                  <a:lnTo>
                    <a:pt x="7978050" y="709905"/>
                  </a:lnTo>
                  <a:lnTo>
                    <a:pt x="7931404" y="719328"/>
                  </a:lnTo>
                  <a:lnTo>
                    <a:pt x="119887" y="719328"/>
                  </a:lnTo>
                  <a:lnTo>
                    <a:pt x="73219" y="709905"/>
                  </a:lnTo>
                  <a:lnTo>
                    <a:pt x="35112" y="684210"/>
                  </a:lnTo>
                  <a:lnTo>
                    <a:pt x="9420" y="646102"/>
                  </a:lnTo>
                  <a:lnTo>
                    <a:pt x="0" y="599440"/>
                  </a:lnTo>
                  <a:lnTo>
                    <a:pt x="0" y="119888"/>
                  </a:lnTo>
                  <a:close/>
                </a:path>
              </a:pathLst>
            </a:custGeom>
            <a:noFill/>
            <a:ln cap="flat" cmpd="sng" w="12700">
              <a:solidFill>
                <a:srgbClr val="41709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00" name="Google Shape;200;p3"/>
          <p:cNvSpPr txBox="1"/>
          <p:nvPr/>
        </p:nvSpPr>
        <p:spPr>
          <a:xfrm>
            <a:off x="2153600" y="4969692"/>
            <a:ext cx="5058600" cy="289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0" marR="0" rtl="0" algn="ctr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Strumenti di monitoraggi</a:t>
            </a:r>
            <a:r>
              <a:rPr lang="it-IT" sz="1800">
                <a:solidFill>
                  <a:schemeClr val="dk1"/>
                </a:solidFill>
              </a:rPr>
              <a:t>o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1" name="Google Shape;201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5962" y="128313"/>
            <a:ext cx="2279705" cy="7200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02" name="Google Shape;202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477233" y="6265748"/>
            <a:ext cx="1507398" cy="346056"/>
          </a:xfrm>
          <a:prstGeom prst="rect">
            <a:avLst/>
          </a:prstGeom>
          <a:noFill/>
          <a:ln>
            <a:noFill/>
          </a:ln>
        </p:spPr>
      </p:pic>
      <p:sp>
        <p:nvSpPr>
          <p:cNvPr id="203" name="Google Shape;203;p3"/>
          <p:cNvSpPr txBox="1"/>
          <p:nvPr/>
        </p:nvSpPr>
        <p:spPr>
          <a:xfrm>
            <a:off x="2581875" y="4000100"/>
            <a:ext cx="48924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600"/>
              <a:t>Sostegno finanziario per l'attuazione pratica</a:t>
            </a:r>
            <a:endParaRPr sz="1600"/>
          </a:p>
        </p:txBody>
      </p:sp>
      <p:sp>
        <p:nvSpPr>
          <p:cNvPr id="204" name="Google Shape;204;p3"/>
          <p:cNvSpPr txBox="1"/>
          <p:nvPr/>
        </p:nvSpPr>
        <p:spPr>
          <a:xfrm>
            <a:off x="3042525" y="5828900"/>
            <a:ext cx="30000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700"/>
              <a:t>Normative sovranazionali</a:t>
            </a:r>
            <a:endParaRPr sz="17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4"/>
          <p:cNvSpPr txBox="1"/>
          <p:nvPr>
            <p:ph type="title"/>
          </p:nvPr>
        </p:nvSpPr>
        <p:spPr>
          <a:xfrm>
            <a:off x="838200" y="675096"/>
            <a:ext cx="10515600" cy="136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120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BUONE PRATICHE NELL'ATTUAZIONE DA PARTE DELLE IMPRESE</a:t>
            </a:r>
            <a:endParaRPr/>
          </a:p>
        </p:txBody>
      </p:sp>
      <p:grpSp>
        <p:nvGrpSpPr>
          <p:cNvPr id="210" name="Google Shape;210;p4"/>
          <p:cNvGrpSpPr/>
          <p:nvPr/>
        </p:nvGrpSpPr>
        <p:grpSpPr>
          <a:xfrm>
            <a:off x="516636" y="2011679"/>
            <a:ext cx="8051800" cy="719455"/>
            <a:chOff x="516636" y="2011679"/>
            <a:chExt cx="8051800" cy="719455"/>
          </a:xfrm>
        </p:grpSpPr>
        <p:sp>
          <p:nvSpPr>
            <p:cNvPr id="211" name="Google Shape;211;p4"/>
            <p:cNvSpPr/>
            <p:nvPr/>
          </p:nvSpPr>
          <p:spPr>
            <a:xfrm>
              <a:off x="516636" y="2011679"/>
              <a:ext cx="8051800" cy="719455"/>
            </a:xfrm>
            <a:custGeom>
              <a:rect b="b" l="l" r="r" t="t"/>
              <a:pathLst>
                <a:path extrusionOk="0" h="719455" w="8051800">
                  <a:moveTo>
                    <a:pt x="7931404" y="0"/>
                  </a:moveTo>
                  <a:lnTo>
                    <a:pt x="119887" y="0"/>
                  </a:lnTo>
                  <a:lnTo>
                    <a:pt x="73219" y="9427"/>
                  </a:lnTo>
                  <a:lnTo>
                    <a:pt x="35112" y="35131"/>
                  </a:lnTo>
                  <a:lnTo>
                    <a:pt x="9420" y="73241"/>
                  </a:lnTo>
                  <a:lnTo>
                    <a:pt x="0" y="119887"/>
                  </a:lnTo>
                  <a:lnTo>
                    <a:pt x="0" y="599440"/>
                  </a:lnTo>
                  <a:lnTo>
                    <a:pt x="9420" y="646086"/>
                  </a:lnTo>
                  <a:lnTo>
                    <a:pt x="35112" y="684196"/>
                  </a:lnTo>
                  <a:lnTo>
                    <a:pt x="73219" y="709900"/>
                  </a:lnTo>
                  <a:lnTo>
                    <a:pt x="119887" y="719328"/>
                  </a:lnTo>
                  <a:lnTo>
                    <a:pt x="7931404" y="719328"/>
                  </a:lnTo>
                  <a:lnTo>
                    <a:pt x="7978050" y="709900"/>
                  </a:lnTo>
                  <a:lnTo>
                    <a:pt x="8016160" y="684196"/>
                  </a:lnTo>
                  <a:lnTo>
                    <a:pt x="8041864" y="646086"/>
                  </a:lnTo>
                  <a:lnTo>
                    <a:pt x="8051292" y="599440"/>
                  </a:lnTo>
                  <a:lnTo>
                    <a:pt x="8051292" y="119887"/>
                  </a:lnTo>
                  <a:lnTo>
                    <a:pt x="8041864" y="73241"/>
                  </a:lnTo>
                  <a:lnTo>
                    <a:pt x="8016160" y="35131"/>
                  </a:lnTo>
                  <a:lnTo>
                    <a:pt x="7978050" y="9427"/>
                  </a:lnTo>
                  <a:lnTo>
                    <a:pt x="7931404" y="0"/>
                  </a:lnTo>
                  <a:close/>
                </a:path>
              </a:pathLst>
            </a:custGeom>
            <a:solidFill>
              <a:srgbClr val="79C5C0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2" name="Google Shape;212;p4"/>
            <p:cNvSpPr/>
            <p:nvPr/>
          </p:nvSpPr>
          <p:spPr>
            <a:xfrm>
              <a:off x="516636" y="2011679"/>
              <a:ext cx="8051800" cy="719455"/>
            </a:xfrm>
            <a:custGeom>
              <a:rect b="b" l="l" r="r" t="t"/>
              <a:pathLst>
                <a:path extrusionOk="0" h="719455" w="8051800">
                  <a:moveTo>
                    <a:pt x="0" y="119887"/>
                  </a:moveTo>
                  <a:lnTo>
                    <a:pt x="9420" y="73241"/>
                  </a:lnTo>
                  <a:lnTo>
                    <a:pt x="35112" y="35131"/>
                  </a:lnTo>
                  <a:lnTo>
                    <a:pt x="73219" y="9427"/>
                  </a:lnTo>
                  <a:lnTo>
                    <a:pt x="119887" y="0"/>
                  </a:lnTo>
                  <a:lnTo>
                    <a:pt x="7931404" y="0"/>
                  </a:lnTo>
                  <a:lnTo>
                    <a:pt x="7978050" y="9427"/>
                  </a:lnTo>
                  <a:lnTo>
                    <a:pt x="8016160" y="35131"/>
                  </a:lnTo>
                  <a:lnTo>
                    <a:pt x="8041864" y="73241"/>
                  </a:lnTo>
                  <a:lnTo>
                    <a:pt x="8051292" y="119887"/>
                  </a:lnTo>
                  <a:lnTo>
                    <a:pt x="8051292" y="599440"/>
                  </a:lnTo>
                  <a:lnTo>
                    <a:pt x="8041864" y="646086"/>
                  </a:lnTo>
                  <a:lnTo>
                    <a:pt x="8016160" y="684196"/>
                  </a:lnTo>
                  <a:lnTo>
                    <a:pt x="7978050" y="709900"/>
                  </a:lnTo>
                  <a:lnTo>
                    <a:pt x="7931404" y="719328"/>
                  </a:lnTo>
                  <a:lnTo>
                    <a:pt x="119887" y="719328"/>
                  </a:lnTo>
                  <a:lnTo>
                    <a:pt x="73219" y="709900"/>
                  </a:lnTo>
                  <a:lnTo>
                    <a:pt x="35112" y="684196"/>
                  </a:lnTo>
                  <a:lnTo>
                    <a:pt x="9420" y="646086"/>
                  </a:lnTo>
                  <a:lnTo>
                    <a:pt x="0" y="599440"/>
                  </a:lnTo>
                  <a:lnTo>
                    <a:pt x="0" y="119887"/>
                  </a:lnTo>
                  <a:close/>
                </a:path>
              </a:pathLst>
            </a:custGeom>
            <a:noFill/>
            <a:ln cap="flat" cmpd="sng" w="12700">
              <a:solidFill>
                <a:srgbClr val="41709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3" name="Google Shape;213;p4"/>
          <p:cNvGrpSpPr/>
          <p:nvPr/>
        </p:nvGrpSpPr>
        <p:grpSpPr>
          <a:xfrm>
            <a:off x="516636" y="2926079"/>
            <a:ext cx="8051800" cy="719455"/>
            <a:chOff x="516636" y="2926079"/>
            <a:chExt cx="8051800" cy="719455"/>
          </a:xfrm>
        </p:grpSpPr>
        <p:sp>
          <p:nvSpPr>
            <p:cNvPr id="214" name="Google Shape;214;p4"/>
            <p:cNvSpPr/>
            <p:nvPr/>
          </p:nvSpPr>
          <p:spPr>
            <a:xfrm>
              <a:off x="516636" y="2926079"/>
              <a:ext cx="8051800" cy="719455"/>
            </a:xfrm>
            <a:custGeom>
              <a:rect b="b" l="l" r="r" t="t"/>
              <a:pathLst>
                <a:path extrusionOk="0" h="719454" w="8051800">
                  <a:moveTo>
                    <a:pt x="7931404" y="0"/>
                  </a:moveTo>
                  <a:lnTo>
                    <a:pt x="119887" y="0"/>
                  </a:lnTo>
                  <a:lnTo>
                    <a:pt x="73219" y="9427"/>
                  </a:lnTo>
                  <a:lnTo>
                    <a:pt x="35112" y="35131"/>
                  </a:lnTo>
                  <a:lnTo>
                    <a:pt x="9420" y="73241"/>
                  </a:lnTo>
                  <a:lnTo>
                    <a:pt x="0" y="119887"/>
                  </a:lnTo>
                  <a:lnTo>
                    <a:pt x="0" y="599440"/>
                  </a:lnTo>
                  <a:lnTo>
                    <a:pt x="9420" y="646086"/>
                  </a:lnTo>
                  <a:lnTo>
                    <a:pt x="35112" y="684196"/>
                  </a:lnTo>
                  <a:lnTo>
                    <a:pt x="73219" y="709900"/>
                  </a:lnTo>
                  <a:lnTo>
                    <a:pt x="119887" y="719328"/>
                  </a:lnTo>
                  <a:lnTo>
                    <a:pt x="7931404" y="719328"/>
                  </a:lnTo>
                  <a:lnTo>
                    <a:pt x="7978050" y="709900"/>
                  </a:lnTo>
                  <a:lnTo>
                    <a:pt x="8016160" y="684196"/>
                  </a:lnTo>
                  <a:lnTo>
                    <a:pt x="8041864" y="646086"/>
                  </a:lnTo>
                  <a:lnTo>
                    <a:pt x="8051292" y="599440"/>
                  </a:lnTo>
                  <a:lnTo>
                    <a:pt x="8051292" y="119887"/>
                  </a:lnTo>
                  <a:lnTo>
                    <a:pt x="8041864" y="73241"/>
                  </a:lnTo>
                  <a:lnTo>
                    <a:pt x="8016160" y="35131"/>
                  </a:lnTo>
                  <a:lnTo>
                    <a:pt x="7978050" y="9427"/>
                  </a:lnTo>
                  <a:lnTo>
                    <a:pt x="7931404" y="0"/>
                  </a:lnTo>
                  <a:close/>
                </a:path>
              </a:pathLst>
            </a:custGeom>
            <a:solidFill>
              <a:srgbClr val="7AB51A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5" name="Google Shape;215;p4"/>
            <p:cNvSpPr/>
            <p:nvPr/>
          </p:nvSpPr>
          <p:spPr>
            <a:xfrm>
              <a:off x="516636" y="2926079"/>
              <a:ext cx="8051800" cy="719455"/>
            </a:xfrm>
            <a:custGeom>
              <a:rect b="b" l="l" r="r" t="t"/>
              <a:pathLst>
                <a:path extrusionOk="0" h="719454" w="8051800">
                  <a:moveTo>
                    <a:pt x="0" y="119887"/>
                  </a:moveTo>
                  <a:lnTo>
                    <a:pt x="9420" y="73241"/>
                  </a:lnTo>
                  <a:lnTo>
                    <a:pt x="35112" y="35131"/>
                  </a:lnTo>
                  <a:lnTo>
                    <a:pt x="73219" y="9427"/>
                  </a:lnTo>
                  <a:lnTo>
                    <a:pt x="119887" y="0"/>
                  </a:lnTo>
                  <a:lnTo>
                    <a:pt x="7931404" y="0"/>
                  </a:lnTo>
                  <a:lnTo>
                    <a:pt x="7978050" y="9427"/>
                  </a:lnTo>
                  <a:lnTo>
                    <a:pt x="8016160" y="35131"/>
                  </a:lnTo>
                  <a:lnTo>
                    <a:pt x="8041864" y="73241"/>
                  </a:lnTo>
                  <a:lnTo>
                    <a:pt x="8051292" y="119887"/>
                  </a:lnTo>
                  <a:lnTo>
                    <a:pt x="8051292" y="599440"/>
                  </a:lnTo>
                  <a:lnTo>
                    <a:pt x="8041864" y="646086"/>
                  </a:lnTo>
                  <a:lnTo>
                    <a:pt x="8016160" y="684196"/>
                  </a:lnTo>
                  <a:lnTo>
                    <a:pt x="7978050" y="709900"/>
                  </a:lnTo>
                  <a:lnTo>
                    <a:pt x="7931404" y="719328"/>
                  </a:lnTo>
                  <a:lnTo>
                    <a:pt x="119887" y="719328"/>
                  </a:lnTo>
                  <a:lnTo>
                    <a:pt x="73219" y="709900"/>
                  </a:lnTo>
                  <a:lnTo>
                    <a:pt x="35112" y="684196"/>
                  </a:lnTo>
                  <a:lnTo>
                    <a:pt x="9420" y="646086"/>
                  </a:lnTo>
                  <a:lnTo>
                    <a:pt x="0" y="599440"/>
                  </a:lnTo>
                  <a:lnTo>
                    <a:pt x="0" y="119887"/>
                  </a:lnTo>
                  <a:close/>
                </a:path>
              </a:pathLst>
            </a:custGeom>
            <a:noFill/>
            <a:ln cap="flat" cmpd="sng" w="12700">
              <a:solidFill>
                <a:srgbClr val="41709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6" name="Google Shape;216;p4"/>
          <p:cNvGrpSpPr/>
          <p:nvPr/>
        </p:nvGrpSpPr>
        <p:grpSpPr>
          <a:xfrm>
            <a:off x="516636" y="3840479"/>
            <a:ext cx="8051800" cy="719455"/>
            <a:chOff x="516636" y="3840479"/>
            <a:chExt cx="8051800" cy="719455"/>
          </a:xfrm>
        </p:grpSpPr>
        <p:sp>
          <p:nvSpPr>
            <p:cNvPr id="217" name="Google Shape;217;p4"/>
            <p:cNvSpPr/>
            <p:nvPr/>
          </p:nvSpPr>
          <p:spPr>
            <a:xfrm>
              <a:off x="516636" y="3840479"/>
              <a:ext cx="8051800" cy="719455"/>
            </a:xfrm>
            <a:custGeom>
              <a:rect b="b" l="l" r="r" t="t"/>
              <a:pathLst>
                <a:path extrusionOk="0" h="719454" w="8051800">
                  <a:moveTo>
                    <a:pt x="7931404" y="0"/>
                  </a:moveTo>
                  <a:lnTo>
                    <a:pt x="119887" y="0"/>
                  </a:lnTo>
                  <a:lnTo>
                    <a:pt x="73219" y="9427"/>
                  </a:lnTo>
                  <a:lnTo>
                    <a:pt x="35112" y="35131"/>
                  </a:lnTo>
                  <a:lnTo>
                    <a:pt x="9420" y="73241"/>
                  </a:lnTo>
                  <a:lnTo>
                    <a:pt x="0" y="119888"/>
                  </a:lnTo>
                  <a:lnTo>
                    <a:pt x="0" y="599440"/>
                  </a:lnTo>
                  <a:lnTo>
                    <a:pt x="9420" y="646086"/>
                  </a:lnTo>
                  <a:lnTo>
                    <a:pt x="35112" y="684196"/>
                  </a:lnTo>
                  <a:lnTo>
                    <a:pt x="73219" y="709900"/>
                  </a:lnTo>
                  <a:lnTo>
                    <a:pt x="119887" y="719328"/>
                  </a:lnTo>
                  <a:lnTo>
                    <a:pt x="7931404" y="719328"/>
                  </a:lnTo>
                  <a:lnTo>
                    <a:pt x="7978050" y="709900"/>
                  </a:lnTo>
                  <a:lnTo>
                    <a:pt x="8016160" y="684196"/>
                  </a:lnTo>
                  <a:lnTo>
                    <a:pt x="8041864" y="646086"/>
                  </a:lnTo>
                  <a:lnTo>
                    <a:pt x="8051292" y="599440"/>
                  </a:lnTo>
                  <a:lnTo>
                    <a:pt x="8051292" y="119888"/>
                  </a:lnTo>
                  <a:lnTo>
                    <a:pt x="8041864" y="73241"/>
                  </a:lnTo>
                  <a:lnTo>
                    <a:pt x="8016160" y="35131"/>
                  </a:lnTo>
                  <a:lnTo>
                    <a:pt x="7978050" y="9427"/>
                  </a:lnTo>
                  <a:lnTo>
                    <a:pt x="7931404" y="0"/>
                  </a:lnTo>
                  <a:close/>
                </a:path>
              </a:pathLst>
            </a:custGeom>
            <a:solidFill>
              <a:srgbClr val="79C5C0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" name="Google Shape;218;p4"/>
            <p:cNvSpPr/>
            <p:nvPr/>
          </p:nvSpPr>
          <p:spPr>
            <a:xfrm>
              <a:off x="516636" y="3840479"/>
              <a:ext cx="8051800" cy="719455"/>
            </a:xfrm>
            <a:custGeom>
              <a:rect b="b" l="l" r="r" t="t"/>
              <a:pathLst>
                <a:path extrusionOk="0" h="719454" w="8051800">
                  <a:moveTo>
                    <a:pt x="0" y="119888"/>
                  </a:moveTo>
                  <a:lnTo>
                    <a:pt x="9420" y="73241"/>
                  </a:lnTo>
                  <a:lnTo>
                    <a:pt x="35112" y="35131"/>
                  </a:lnTo>
                  <a:lnTo>
                    <a:pt x="73219" y="9427"/>
                  </a:lnTo>
                  <a:lnTo>
                    <a:pt x="119887" y="0"/>
                  </a:lnTo>
                  <a:lnTo>
                    <a:pt x="7931404" y="0"/>
                  </a:lnTo>
                  <a:lnTo>
                    <a:pt x="7978050" y="9427"/>
                  </a:lnTo>
                  <a:lnTo>
                    <a:pt x="8016160" y="35131"/>
                  </a:lnTo>
                  <a:lnTo>
                    <a:pt x="8041864" y="73241"/>
                  </a:lnTo>
                  <a:lnTo>
                    <a:pt x="8051292" y="119888"/>
                  </a:lnTo>
                  <a:lnTo>
                    <a:pt x="8051292" y="599440"/>
                  </a:lnTo>
                  <a:lnTo>
                    <a:pt x="8041864" y="646086"/>
                  </a:lnTo>
                  <a:lnTo>
                    <a:pt x="8016160" y="684196"/>
                  </a:lnTo>
                  <a:lnTo>
                    <a:pt x="7978050" y="709900"/>
                  </a:lnTo>
                  <a:lnTo>
                    <a:pt x="7931404" y="719328"/>
                  </a:lnTo>
                  <a:lnTo>
                    <a:pt x="119887" y="719328"/>
                  </a:lnTo>
                  <a:lnTo>
                    <a:pt x="73219" y="709900"/>
                  </a:lnTo>
                  <a:lnTo>
                    <a:pt x="35112" y="684196"/>
                  </a:lnTo>
                  <a:lnTo>
                    <a:pt x="9420" y="646086"/>
                  </a:lnTo>
                  <a:lnTo>
                    <a:pt x="0" y="599440"/>
                  </a:lnTo>
                  <a:lnTo>
                    <a:pt x="0" y="119888"/>
                  </a:lnTo>
                  <a:close/>
                </a:path>
              </a:pathLst>
            </a:custGeom>
            <a:noFill/>
            <a:ln cap="flat" cmpd="sng" w="12700">
              <a:solidFill>
                <a:srgbClr val="41709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9" name="Google Shape;219;p4"/>
          <p:cNvGrpSpPr/>
          <p:nvPr/>
        </p:nvGrpSpPr>
        <p:grpSpPr>
          <a:xfrm>
            <a:off x="516636" y="4754879"/>
            <a:ext cx="8051800" cy="719455"/>
            <a:chOff x="516636" y="4754879"/>
            <a:chExt cx="8051800" cy="719455"/>
          </a:xfrm>
        </p:grpSpPr>
        <p:sp>
          <p:nvSpPr>
            <p:cNvPr id="220" name="Google Shape;220;p4"/>
            <p:cNvSpPr/>
            <p:nvPr/>
          </p:nvSpPr>
          <p:spPr>
            <a:xfrm>
              <a:off x="516636" y="4754879"/>
              <a:ext cx="8051800" cy="719455"/>
            </a:xfrm>
            <a:custGeom>
              <a:rect b="b" l="l" r="r" t="t"/>
              <a:pathLst>
                <a:path extrusionOk="0" h="719454" w="8051800">
                  <a:moveTo>
                    <a:pt x="7931404" y="0"/>
                  </a:moveTo>
                  <a:lnTo>
                    <a:pt x="119887" y="0"/>
                  </a:lnTo>
                  <a:lnTo>
                    <a:pt x="73219" y="9427"/>
                  </a:lnTo>
                  <a:lnTo>
                    <a:pt x="35112" y="35131"/>
                  </a:lnTo>
                  <a:lnTo>
                    <a:pt x="9420" y="73241"/>
                  </a:lnTo>
                  <a:lnTo>
                    <a:pt x="0" y="119888"/>
                  </a:lnTo>
                  <a:lnTo>
                    <a:pt x="0" y="599440"/>
                  </a:lnTo>
                  <a:lnTo>
                    <a:pt x="9420" y="646086"/>
                  </a:lnTo>
                  <a:lnTo>
                    <a:pt x="35112" y="684196"/>
                  </a:lnTo>
                  <a:lnTo>
                    <a:pt x="73219" y="709900"/>
                  </a:lnTo>
                  <a:lnTo>
                    <a:pt x="119887" y="719328"/>
                  </a:lnTo>
                  <a:lnTo>
                    <a:pt x="7931404" y="719328"/>
                  </a:lnTo>
                  <a:lnTo>
                    <a:pt x="7978050" y="709900"/>
                  </a:lnTo>
                  <a:lnTo>
                    <a:pt x="8016160" y="684196"/>
                  </a:lnTo>
                  <a:lnTo>
                    <a:pt x="8041864" y="646086"/>
                  </a:lnTo>
                  <a:lnTo>
                    <a:pt x="8051292" y="599440"/>
                  </a:lnTo>
                  <a:lnTo>
                    <a:pt x="8051292" y="119888"/>
                  </a:lnTo>
                  <a:lnTo>
                    <a:pt x="8041864" y="73241"/>
                  </a:lnTo>
                  <a:lnTo>
                    <a:pt x="8016160" y="35131"/>
                  </a:lnTo>
                  <a:lnTo>
                    <a:pt x="7978050" y="9427"/>
                  </a:lnTo>
                  <a:lnTo>
                    <a:pt x="7931404" y="0"/>
                  </a:lnTo>
                  <a:close/>
                </a:path>
              </a:pathLst>
            </a:custGeom>
            <a:solidFill>
              <a:srgbClr val="7AB51A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221;p4"/>
            <p:cNvSpPr/>
            <p:nvPr/>
          </p:nvSpPr>
          <p:spPr>
            <a:xfrm>
              <a:off x="516636" y="4754879"/>
              <a:ext cx="8051800" cy="719455"/>
            </a:xfrm>
            <a:custGeom>
              <a:rect b="b" l="l" r="r" t="t"/>
              <a:pathLst>
                <a:path extrusionOk="0" h="719454" w="8051800">
                  <a:moveTo>
                    <a:pt x="0" y="119888"/>
                  </a:moveTo>
                  <a:lnTo>
                    <a:pt x="9420" y="73241"/>
                  </a:lnTo>
                  <a:lnTo>
                    <a:pt x="35112" y="35131"/>
                  </a:lnTo>
                  <a:lnTo>
                    <a:pt x="73219" y="9427"/>
                  </a:lnTo>
                  <a:lnTo>
                    <a:pt x="119887" y="0"/>
                  </a:lnTo>
                  <a:lnTo>
                    <a:pt x="7931404" y="0"/>
                  </a:lnTo>
                  <a:lnTo>
                    <a:pt x="7978050" y="9427"/>
                  </a:lnTo>
                  <a:lnTo>
                    <a:pt x="8016160" y="35131"/>
                  </a:lnTo>
                  <a:lnTo>
                    <a:pt x="8041864" y="73241"/>
                  </a:lnTo>
                  <a:lnTo>
                    <a:pt x="8051292" y="119888"/>
                  </a:lnTo>
                  <a:lnTo>
                    <a:pt x="8051292" y="599440"/>
                  </a:lnTo>
                  <a:lnTo>
                    <a:pt x="8041864" y="646086"/>
                  </a:lnTo>
                  <a:lnTo>
                    <a:pt x="8016160" y="684196"/>
                  </a:lnTo>
                  <a:lnTo>
                    <a:pt x="7978050" y="709900"/>
                  </a:lnTo>
                  <a:lnTo>
                    <a:pt x="7931404" y="719328"/>
                  </a:lnTo>
                  <a:lnTo>
                    <a:pt x="119887" y="719328"/>
                  </a:lnTo>
                  <a:lnTo>
                    <a:pt x="73219" y="709900"/>
                  </a:lnTo>
                  <a:lnTo>
                    <a:pt x="35112" y="684196"/>
                  </a:lnTo>
                  <a:lnTo>
                    <a:pt x="9420" y="646086"/>
                  </a:lnTo>
                  <a:lnTo>
                    <a:pt x="0" y="599440"/>
                  </a:lnTo>
                  <a:lnTo>
                    <a:pt x="0" y="119888"/>
                  </a:lnTo>
                  <a:close/>
                </a:path>
              </a:pathLst>
            </a:custGeom>
            <a:noFill/>
            <a:ln cap="flat" cmpd="sng" w="12700">
              <a:solidFill>
                <a:srgbClr val="41709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22" name="Google Shape;222;p4"/>
          <p:cNvSpPr txBox="1"/>
          <p:nvPr/>
        </p:nvSpPr>
        <p:spPr>
          <a:xfrm>
            <a:off x="1690193" y="2318701"/>
            <a:ext cx="5901600" cy="341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Chiara descrizione dell'ambito di applicazione</a:t>
            </a:r>
            <a:br>
              <a:rPr lang="it-IT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>
              <a:solidFill>
                <a:schemeClr val="dk1"/>
              </a:solidFill>
            </a:endParaRPr>
          </a:p>
          <a:p>
            <a:pPr indent="0" lvl="0" marL="1270" marR="0" rtl="0" algn="ctr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" marR="0" rtl="0" algn="ctr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it-IT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Utilizzo come parte della strategia aziendale </a:t>
            </a:r>
            <a:endParaRPr>
              <a:solidFill>
                <a:schemeClr val="dk1"/>
              </a:solidFill>
            </a:endParaRPr>
          </a:p>
          <a:p>
            <a:pPr indent="0" lvl="0" marL="1270" marR="0" rtl="0" algn="ctr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br>
              <a:rPr lang="it-IT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" marR="0" rtl="0" algn="ctr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it-IT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Relazioni pubbliche sui risultati</a:t>
            </a:r>
            <a:br>
              <a:rPr lang="it-IT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2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25"/>
              </a:spcBef>
              <a:spcAft>
                <a:spcPts val="0"/>
              </a:spcAft>
              <a:buNone/>
            </a:pPr>
            <a:r>
              <a:t/>
            </a:r>
            <a:endParaRPr sz="195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Cooperazione con altri partner: cluster, associazioni, hotspot</a:t>
            </a:r>
            <a:br>
              <a:rPr lang="it-IT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23" name="Google Shape;223;p4"/>
          <p:cNvGrpSpPr/>
          <p:nvPr/>
        </p:nvGrpSpPr>
        <p:grpSpPr>
          <a:xfrm>
            <a:off x="516636" y="5722620"/>
            <a:ext cx="8051800" cy="721360"/>
            <a:chOff x="516636" y="5722620"/>
            <a:chExt cx="8051800" cy="721360"/>
          </a:xfrm>
        </p:grpSpPr>
        <p:sp>
          <p:nvSpPr>
            <p:cNvPr id="224" name="Google Shape;224;p4"/>
            <p:cNvSpPr/>
            <p:nvPr/>
          </p:nvSpPr>
          <p:spPr>
            <a:xfrm>
              <a:off x="516636" y="5722620"/>
              <a:ext cx="8051800" cy="721360"/>
            </a:xfrm>
            <a:custGeom>
              <a:rect b="b" l="l" r="r" t="t"/>
              <a:pathLst>
                <a:path extrusionOk="0" h="721360" w="8051800">
                  <a:moveTo>
                    <a:pt x="7931150" y="0"/>
                  </a:moveTo>
                  <a:lnTo>
                    <a:pt x="120142" y="0"/>
                  </a:lnTo>
                  <a:lnTo>
                    <a:pt x="73375" y="9440"/>
                  </a:lnTo>
                  <a:lnTo>
                    <a:pt x="35186" y="35186"/>
                  </a:lnTo>
                  <a:lnTo>
                    <a:pt x="9440" y="73375"/>
                  </a:lnTo>
                  <a:lnTo>
                    <a:pt x="0" y="120141"/>
                  </a:lnTo>
                  <a:lnTo>
                    <a:pt x="0" y="600709"/>
                  </a:lnTo>
                  <a:lnTo>
                    <a:pt x="9440" y="647471"/>
                  </a:lnTo>
                  <a:lnTo>
                    <a:pt x="35186" y="685660"/>
                  </a:lnTo>
                  <a:lnTo>
                    <a:pt x="73375" y="711409"/>
                  </a:lnTo>
                  <a:lnTo>
                    <a:pt x="120142" y="720851"/>
                  </a:lnTo>
                  <a:lnTo>
                    <a:pt x="7931150" y="720851"/>
                  </a:lnTo>
                  <a:lnTo>
                    <a:pt x="7977889" y="711409"/>
                  </a:lnTo>
                  <a:lnTo>
                    <a:pt x="8016081" y="685660"/>
                  </a:lnTo>
                  <a:lnTo>
                    <a:pt x="8041842" y="647471"/>
                  </a:lnTo>
                  <a:lnTo>
                    <a:pt x="8051292" y="600709"/>
                  </a:lnTo>
                  <a:lnTo>
                    <a:pt x="8051292" y="120141"/>
                  </a:lnTo>
                  <a:lnTo>
                    <a:pt x="8041842" y="73375"/>
                  </a:lnTo>
                  <a:lnTo>
                    <a:pt x="8016081" y="35186"/>
                  </a:lnTo>
                  <a:lnTo>
                    <a:pt x="7977889" y="9440"/>
                  </a:lnTo>
                  <a:lnTo>
                    <a:pt x="7931150" y="0"/>
                  </a:lnTo>
                  <a:close/>
                </a:path>
              </a:pathLst>
            </a:custGeom>
            <a:solidFill>
              <a:srgbClr val="79C5C0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5" name="Google Shape;225;p4"/>
            <p:cNvSpPr/>
            <p:nvPr/>
          </p:nvSpPr>
          <p:spPr>
            <a:xfrm>
              <a:off x="516636" y="5722620"/>
              <a:ext cx="8051800" cy="721360"/>
            </a:xfrm>
            <a:custGeom>
              <a:rect b="b" l="l" r="r" t="t"/>
              <a:pathLst>
                <a:path extrusionOk="0" h="721360" w="8051800">
                  <a:moveTo>
                    <a:pt x="0" y="120141"/>
                  </a:moveTo>
                  <a:lnTo>
                    <a:pt x="9440" y="73375"/>
                  </a:lnTo>
                  <a:lnTo>
                    <a:pt x="35186" y="35186"/>
                  </a:lnTo>
                  <a:lnTo>
                    <a:pt x="73375" y="9440"/>
                  </a:lnTo>
                  <a:lnTo>
                    <a:pt x="120142" y="0"/>
                  </a:lnTo>
                  <a:lnTo>
                    <a:pt x="7931150" y="0"/>
                  </a:lnTo>
                  <a:lnTo>
                    <a:pt x="7977889" y="9440"/>
                  </a:lnTo>
                  <a:lnTo>
                    <a:pt x="8016081" y="35186"/>
                  </a:lnTo>
                  <a:lnTo>
                    <a:pt x="8041842" y="73375"/>
                  </a:lnTo>
                  <a:lnTo>
                    <a:pt x="8051292" y="120141"/>
                  </a:lnTo>
                  <a:lnTo>
                    <a:pt x="8051292" y="600709"/>
                  </a:lnTo>
                  <a:lnTo>
                    <a:pt x="8041842" y="647471"/>
                  </a:lnTo>
                  <a:lnTo>
                    <a:pt x="8016081" y="685660"/>
                  </a:lnTo>
                  <a:lnTo>
                    <a:pt x="7977889" y="711409"/>
                  </a:lnTo>
                  <a:lnTo>
                    <a:pt x="7931150" y="720851"/>
                  </a:lnTo>
                  <a:lnTo>
                    <a:pt x="120142" y="720851"/>
                  </a:lnTo>
                  <a:lnTo>
                    <a:pt x="73375" y="711409"/>
                  </a:lnTo>
                  <a:lnTo>
                    <a:pt x="35186" y="685660"/>
                  </a:lnTo>
                  <a:lnTo>
                    <a:pt x="9440" y="647471"/>
                  </a:lnTo>
                  <a:lnTo>
                    <a:pt x="0" y="600709"/>
                  </a:lnTo>
                  <a:lnTo>
                    <a:pt x="0" y="120141"/>
                  </a:lnTo>
                  <a:close/>
                </a:path>
              </a:pathLst>
            </a:custGeom>
            <a:noFill/>
            <a:ln cap="flat" cmpd="sng" w="12700">
              <a:solidFill>
                <a:srgbClr val="41709C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26" name="Google Shape;226;p4"/>
          <p:cNvSpPr txBox="1"/>
          <p:nvPr/>
        </p:nvSpPr>
        <p:spPr>
          <a:xfrm>
            <a:off x="4325261" y="5928150"/>
            <a:ext cx="858300" cy="289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KPIs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7" name="Google Shape;227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5962" y="128313"/>
            <a:ext cx="2279705" cy="7200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8" name="Google Shape;228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477233" y="6265748"/>
            <a:ext cx="1507398" cy="3460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5"/>
          <p:cNvSpPr txBox="1"/>
          <p:nvPr>
            <p:ph type="title"/>
          </p:nvPr>
        </p:nvSpPr>
        <p:spPr>
          <a:xfrm>
            <a:off x="910093" y="1051032"/>
            <a:ext cx="3073184" cy="68929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120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TRENDS</a:t>
            </a:r>
            <a:endParaRPr/>
          </a:p>
        </p:txBody>
      </p:sp>
      <p:sp>
        <p:nvSpPr>
          <p:cNvPr id="234" name="Google Shape;234;p5"/>
          <p:cNvSpPr txBox="1"/>
          <p:nvPr/>
        </p:nvSpPr>
        <p:spPr>
          <a:xfrm>
            <a:off x="634519" y="2178123"/>
            <a:ext cx="8411845" cy="16575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287019" lvl="0" marL="299085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it-I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Integrare i temi della bioeconomia nella sostenibilità e nelle strategie aziendali</a:t>
            </a:r>
            <a:br>
              <a:rPr lang="it-I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it-I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Integrare i temi della bioeconomia nelle attività di R&amp;S</a:t>
            </a:r>
            <a:br>
              <a:rPr lang="it-I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it-IT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Sviluppare nuovi prodotti e servizi nell'ambito di applicazione che non dispongono di un quadro normativo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5" name="Google Shape;235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5962" y="128313"/>
            <a:ext cx="2279705" cy="7200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36" name="Google Shape;236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477233" y="6265748"/>
            <a:ext cx="1507398" cy="3460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6"/>
          <p:cNvSpPr txBox="1"/>
          <p:nvPr>
            <p:ph type="title"/>
          </p:nvPr>
        </p:nvSpPr>
        <p:spPr>
          <a:xfrm>
            <a:off x="838200" y="892688"/>
            <a:ext cx="5650282" cy="68929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1205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-IT"/>
              <a:t>SVILUPPI FUTURI</a:t>
            </a:r>
            <a:endParaRPr/>
          </a:p>
        </p:txBody>
      </p:sp>
      <p:sp>
        <p:nvSpPr>
          <p:cNvPr id="242" name="Google Shape;242;p6"/>
          <p:cNvSpPr txBox="1"/>
          <p:nvPr>
            <p:ph idx="1" type="body"/>
          </p:nvPr>
        </p:nvSpPr>
        <p:spPr>
          <a:xfrm>
            <a:off x="838200" y="1988463"/>
            <a:ext cx="10515600" cy="1622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-287019" lvl="0" marL="299085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it-IT" sz="1800"/>
              <a:t>Transizione dalle strategie di sostenibilità alle strategie di business</a:t>
            </a:r>
            <a:br>
              <a:rPr lang="it-IT" sz="1800"/>
            </a:br>
            <a:r>
              <a:rPr lang="it-IT" sz="1800"/>
              <a:t>La bioeconomia come motore per lo sviluppo del mercato</a:t>
            </a:r>
            <a:br>
              <a:rPr lang="it-IT" sz="1800"/>
            </a:br>
            <a:r>
              <a:rPr lang="it-IT" sz="1800"/>
              <a:t>Sviluppo di strumenti di finanziamento dedicati</a:t>
            </a:r>
            <a:endParaRPr sz="1800"/>
          </a:p>
        </p:txBody>
      </p:sp>
      <p:pic>
        <p:nvPicPr>
          <p:cNvPr id="243" name="Google Shape;243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5962" y="128313"/>
            <a:ext cx="2279705" cy="720006"/>
          </a:xfrm>
          <a:prstGeom prst="rect">
            <a:avLst/>
          </a:prstGeom>
          <a:noFill/>
          <a:ln>
            <a:noFill/>
          </a:ln>
        </p:spPr>
      </p:pic>
      <p:pic>
        <p:nvPicPr>
          <p:cNvPr id="244" name="Google Shape;244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477233" y="6265748"/>
            <a:ext cx="1507398" cy="3460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7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50" name="Google Shape;250;p7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  <p:pic>
        <p:nvPicPr>
          <p:cNvPr id="251" name="Google Shape;251;p7"/>
          <p:cNvPicPr preferRelativeResize="0"/>
          <p:nvPr/>
        </p:nvPicPr>
        <p:blipFill rotWithShape="1">
          <a:blip r:embed="rId3">
            <a:alphaModFix/>
          </a:blip>
          <a:srcRect b="0" l="0" r="11809" t="0"/>
          <a:stretch/>
        </p:blipFill>
        <p:spPr>
          <a:xfrm>
            <a:off x="0" y="0"/>
            <a:ext cx="12208933" cy="6240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52" name="Google Shape;252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68590" y="117181"/>
            <a:ext cx="7020518" cy="2417566"/>
          </a:xfrm>
          <a:prstGeom prst="rect">
            <a:avLst/>
          </a:prstGeom>
          <a:noFill/>
          <a:ln>
            <a:noFill/>
          </a:ln>
        </p:spPr>
      </p:pic>
      <p:pic>
        <p:nvPicPr>
          <p:cNvPr id="253" name="Google Shape;253;p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796343" y="6329589"/>
            <a:ext cx="7552267" cy="428571"/>
          </a:xfrm>
          <a:prstGeom prst="rect">
            <a:avLst/>
          </a:prstGeom>
          <a:noFill/>
          <a:ln>
            <a:noFill/>
          </a:ln>
        </p:spPr>
      </p:pic>
      <p:pic>
        <p:nvPicPr>
          <p:cNvPr id="254" name="Google Shape;254;p7"/>
          <p:cNvPicPr preferRelativeResize="0"/>
          <p:nvPr/>
        </p:nvPicPr>
        <p:blipFill rotWithShape="1">
          <a:blip r:embed="rId6">
            <a:alphaModFix/>
          </a:blip>
          <a:srcRect b="0" l="0" r="24555" t="0"/>
          <a:stretch/>
        </p:blipFill>
        <p:spPr>
          <a:xfrm>
            <a:off x="268590" y="6188573"/>
            <a:ext cx="2510820" cy="68323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55" name="Google Shape;255;p7"/>
          <p:cNvGrpSpPr/>
          <p:nvPr/>
        </p:nvGrpSpPr>
        <p:grpSpPr>
          <a:xfrm>
            <a:off x="882690" y="3537963"/>
            <a:ext cx="6689016" cy="1495608"/>
            <a:chOff x="637238" y="3384637"/>
            <a:chExt cx="6689016" cy="1495608"/>
          </a:xfrm>
        </p:grpSpPr>
        <p:pic>
          <p:nvPicPr>
            <p:cNvPr id="256" name="Google Shape;256;p7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4626950" y="3384637"/>
              <a:ext cx="547594" cy="86498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7" name="Google Shape;257;p7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637238" y="3516001"/>
              <a:ext cx="1846995" cy="73211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8" name="Google Shape;258;p7"/>
            <p:cNvPicPr preferRelativeResize="0"/>
            <p:nvPr/>
          </p:nvPicPr>
          <p:blipFill rotWithShape="1">
            <a:blip r:embed="rId9">
              <a:alphaModFix/>
            </a:blip>
            <a:srcRect b="26917" l="12506" r="12654" t="27690"/>
            <a:stretch/>
          </p:blipFill>
          <p:spPr>
            <a:xfrm>
              <a:off x="1091024" y="4334157"/>
              <a:ext cx="1060681" cy="47141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9" name="Google Shape;259;p7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5617925" y="4351521"/>
              <a:ext cx="1708329" cy="5287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0" name="Google Shape;260;p7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2840506" y="4384876"/>
              <a:ext cx="1179010" cy="41669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1" name="Google Shape;261;p7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4392265" y="4398943"/>
              <a:ext cx="1025527" cy="34184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2" name="Google Shape;262;p7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2611291" y="3552169"/>
              <a:ext cx="1637441" cy="64582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3" name="Google Shape;263;p7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5768032" y="3454004"/>
              <a:ext cx="1521076" cy="856111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64" name="Google Shape;264;p7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6910250" y="5758493"/>
            <a:ext cx="1181663" cy="4120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ersonalizza struttur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2021-03-03T15:15:32Z</dcterms:created>
  <dc:creator>Susana Remotti</dc:creator>
</cp:coreProperties>
</file>