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9" r:id="rId4"/>
    <p:sldId id="270" r:id="rId5"/>
    <p:sldId id="271" r:id="rId6"/>
    <p:sldId id="33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3AB"/>
    <a:srgbClr val="7BB61A"/>
    <a:srgbClr val="30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84" y="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89EE-FEBA-434E-9661-ED6ADDA38AAB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842F-2867-4D32-8FBD-4E9886EBBF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05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5:notes"/>
          <p:cNvSpPr txBox="1">
            <a:spLocks noGrp="1"/>
          </p:cNvSpPr>
          <p:nvPr>
            <p:ph type="body" idx="1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FI - purple">
  <p:cSld name="Ending FI - purp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2"/>
          <p:cNvSpPr txBox="1"/>
          <p:nvPr/>
        </p:nvSpPr>
        <p:spPr>
          <a:xfrm>
            <a:off x="5794795" y="3202211"/>
            <a:ext cx="37587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Ihminen</a:t>
            </a:r>
            <a:endParaRPr/>
          </a:p>
          <a:p>
            <a:pPr marL="0" marR="0" lvl="0" indent="0" algn="l" rtl="0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ratkaisee.</a:t>
            </a:r>
            <a:endParaRPr sz="5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12"/>
          <p:cNvPicPr preferRelativeResize="0"/>
          <p:nvPr/>
        </p:nvPicPr>
        <p:blipFill rotWithShape="1">
          <a:blip r:embed="rId2">
            <a:alphaModFix/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2" descr="Packall_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590" y="117181"/>
            <a:ext cx="7020518" cy="241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2" descr="Co-funded by the Erasmus"/>
          <p:cNvPicPr preferRelativeResize="0"/>
          <p:nvPr/>
        </p:nvPicPr>
        <p:blipFill rotWithShape="1">
          <a:blip r:embed="rId4">
            <a:alphaModFix/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12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52" name="Google Shape;52;p1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12"/>
            <p:cNvPicPr preferRelativeResize="0"/>
            <p:nvPr/>
          </p:nvPicPr>
          <p:blipFill rotWithShape="1">
            <a:blip r:embed="rId7">
              <a:alphaModFix/>
            </a:blip>
            <a:srcRect l="12506" t="27690" r="12654" b="26917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1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1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12" descr="CC_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2358" y="5683623"/>
            <a:ext cx="1181663" cy="41209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2"/>
          <p:cNvSpPr/>
          <p:nvPr/>
        </p:nvSpPr>
        <p:spPr>
          <a:xfrm>
            <a:off x="9618133" y="6240825"/>
            <a:ext cx="2861734" cy="8627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2"/>
          <p:cNvSpPr/>
          <p:nvPr/>
        </p:nvSpPr>
        <p:spPr>
          <a:xfrm>
            <a:off x="2856743" y="6315928"/>
            <a:ext cx="524510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been funded from the European Commission.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publication [communication] reflects the views of only of the author, and the Commission cannot be held responsible for any use which may be made of the information contained therein.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002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1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3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84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6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69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9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3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19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4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n16JtE_vLc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s://www.youtube.com/watch?v=NE4c1gwzPb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Ql4H40TX_c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formazione: moduli
Eco-design e nuovi processi di produzione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Nuovi materiali e materiali </a:t>
            </a:r>
            <a:r>
              <a:rPr lang="it-IT" sz="2400" dirty="0" err="1"/>
              <a:t>bio</a:t>
            </a:r>
            <a:endParaRPr lang="it-IT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/>
              <a:t>Gestione e valorizzazione dei residui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41FA00-1F6F-67E0-6B17-4CEF6A82BA8F}"/>
              </a:ext>
            </a:extLst>
          </p:cNvPr>
          <p:cNvSpPr txBox="1"/>
          <p:nvPr/>
        </p:nvSpPr>
        <p:spPr>
          <a:xfrm>
            <a:off x="1312866" y="6222410"/>
            <a:ext cx="3061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https://youtu.be/qn16JtE_vLc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CDAAF82-F35E-C158-918F-89D26755C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866" y="1023213"/>
            <a:ext cx="8550891" cy="48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46025" y="938941"/>
            <a:ext cx="109319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Soffiaggio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Nella formatura mediante stampaggio ad iniezione e soffiatura, un pezzo di forma tubolare (preforma), viene prima ottenuto mediante stampaggio ad iniezione. 
Rispetto all'estrusione per soffiaggio, il soffiaggio ad iniezione consente un migliore controllo del peso della parte e del suo spessore di parete. Esso permette inoltre una maggiore precisione nelle zone non soggette a soffiaggio (zone del collo stampate ad iniezione, con possibilità di avvitare tappi ed eventuali chiusure).
Nel processo in cui è previsto lo stiramento durante il soffiaggio, la temperatura di lavoro viene opportunamente scelta per consentire l'orientamento delle macromolecole e quindi il miglioramento delle proprietà.
Permette di ottenere una grande varietà di forme cave a spessori sottili, dotate di canali idonei per l'ingresso di gas o liquidi. I costi sono molto elevati e limitano il processo alla produzione di massa. Tra i prodotti tipicamente realizzati, bottiglie di plastica e contenitori cavi, in particolare quelli con chiusure filettate
Il soffiaggio-iniezione multistrato è tipicamente utilizzato per componenti che devono essere sia impermeabili ai gas che resistenti. Gli strati barriera saranno quindi previsti all'interno, mentre lo strato esterno avrà caratteristiche di tenacità, resistenza all’urto e compatibilità con i successivi processi di stampa di testo o immagini.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20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4000"/>
    </mc:Choice>
    <mc:Fallback xmlns="">
      <p:transition advClick="0" advTm="8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5923865" y="2738822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" name="CustomShape 3"/>
          <p:cNvSpPr/>
          <p:nvPr/>
        </p:nvSpPr>
        <p:spPr>
          <a:xfrm>
            <a:off x="6585905" y="1565582"/>
            <a:ext cx="3529080" cy="1025538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spc="-1" dirty="0">
                <a:solidFill>
                  <a:srgbClr val="FF3300"/>
                </a:solidFill>
                <a:latin typeface="Arial"/>
                <a:ea typeface="Arial"/>
              </a:rPr>
              <a:t>Soffiaggio ad iniezione
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1032905" y="1565582"/>
            <a:ext cx="3963960" cy="1025538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spc="-1" dirty="0">
                <a:solidFill>
                  <a:srgbClr val="FF3300"/>
                </a:solidFill>
                <a:latin typeface="Arial"/>
                <a:ea typeface="Arial"/>
              </a:rPr>
              <a:t>Soffiaggio per Estrusione
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774065" y="5318942"/>
            <a:ext cx="4222800" cy="55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 b="0" u="sng" strike="noStrike" spc="-1">
                <a:solidFill>
                  <a:srgbClr val="0563C1"/>
                </a:solidFill>
                <a:uFillTx/>
                <a:latin typeface="Calibri"/>
                <a:hlinkClick r:id="rId6"/>
              </a:rPr>
              <a:t>https://www.youtube.com/watch?v=8Ql4H40TX_c</a:t>
            </a:r>
            <a:r>
              <a:rPr lang="it-IT" sz="1500" b="0" u="sng" strike="noStrike" spc="-1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6184145" y="5433782"/>
            <a:ext cx="4608720" cy="32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 b="0" u="sng" strike="noStrike" spc="-1">
                <a:solidFill>
                  <a:srgbClr val="0563C1"/>
                </a:solidFill>
                <a:uFillTx/>
                <a:latin typeface="Calibri"/>
                <a:hlinkClick r:id="rId7"/>
              </a:rPr>
              <a:t>https://www.youtube.com/watch?v=NE4c1gwzPb4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6" name="Picture 2" descr="Blow Molding – The Basics | All3D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r="-1457" b="17227"/>
          <a:stretch/>
        </p:blipFill>
        <p:spPr bwMode="auto">
          <a:xfrm>
            <a:off x="1145994" y="2115883"/>
            <a:ext cx="3478942" cy="32267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ciclo della plastica, significato del numero sul fondo delle bottigl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60" y="1993862"/>
            <a:ext cx="4794569" cy="33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294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Luana Montalbano</cp:lastModifiedBy>
  <cp:revision>108</cp:revision>
  <dcterms:created xsi:type="dcterms:W3CDTF">2021-03-03T15:15:32Z</dcterms:created>
  <dcterms:modified xsi:type="dcterms:W3CDTF">2022-07-18T07:51:24Z</dcterms:modified>
</cp:coreProperties>
</file>