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0"/>
  </p:notesMasterIdLst>
  <p:sldIdLst>
    <p:sldId id="256" r:id="rId6"/>
    <p:sldId id="257" r:id="rId7"/>
    <p:sldId id="271" r:id="rId8"/>
    <p:sldId id="258" r:id="rId9"/>
    <p:sldId id="263" r:id="rId10"/>
    <p:sldId id="259" r:id="rId11"/>
    <p:sldId id="261" r:id="rId12"/>
    <p:sldId id="264" r:id="rId13"/>
    <p:sldId id="274" r:id="rId14"/>
    <p:sldId id="265" r:id="rId15"/>
    <p:sldId id="273" r:id="rId16"/>
    <p:sldId id="275" r:id="rId17"/>
    <p:sldId id="267" r:id="rId18"/>
    <p:sldId id="276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C6EB"/>
    <a:srgbClr val="1F3963"/>
    <a:srgbClr val="2C5192"/>
    <a:srgbClr val="30A9DD"/>
    <a:srgbClr val="779967"/>
    <a:srgbClr val="91FF6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344399-C3C0-4092-B45F-10A9B44DB8FA}" type="doc">
      <dgm:prSet loTypeId="urn:microsoft.com/office/officeart/2005/8/layout/defaul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7C43028-36B1-4BCA-BC27-D8D872AB25F7}">
      <dgm:prSet/>
      <dgm:spPr/>
      <dgm:t>
        <a:bodyPr/>
        <a:lstStyle/>
        <a:p>
          <a:pPr>
            <a:defRPr cap="all"/>
          </a:pPr>
          <a:r>
            <a:rPr lang="it-IT" dirty="0"/>
            <a:t>Ogni anno nel mondo vengono venduti </a:t>
          </a:r>
          <a:r>
            <a:rPr lang="it-IT" b="1" dirty="0">
              <a:solidFill>
                <a:srgbClr val="FFC000"/>
              </a:solidFill>
            </a:rPr>
            <a:t>10 miliardi di capsule</a:t>
          </a:r>
          <a:endParaRPr lang="en-US" b="1" dirty="0">
            <a:solidFill>
              <a:srgbClr val="FFC000"/>
            </a:solidFill>
          </a:endParaRPr>
        </a:p>
      </dgm:t>
    </dgm:pt>
    <dgm:pt modelId="{3AE06C5E-7187-49E0-BDED-18C84AEF63F9}" type="parTrans" cxnId="{2DCD0B29-A320-4FD8-AE8E-3EAF1EC3D945}">
      <dgm:prSet/>
      <dgm:spPr/>
      <dgm:t>
        <a:bodyPr/>
        <a:lstStyle/>
        <a:p>
          <a:endParaRPr lang="en-US"/>
        </a:p>
      </dgm:t>
    </dgm:pt>
    <dgm:pt modelId="{BD72CA76-8146-474E-8B3D-F98F55BBD60D}" type="sibTrans" cxnId="{2DCD0B29-A320-4FD8-AE8E-3EAF1EC3D945}">
      <dgm:prSet/>
      <dgm:spPr/>
      <dgm:t>
        <a:bodyPr/>
        <a:lstStyle/>
        <a:p>
          <a:endParaRPr lang="en-US"/>
        </a:p>
      </dgm:t>
    </dgm:pt>
    <dgm:pt modelId="{EF5B08A0-EDA2-4629-992D-E5E946C3A85D}">
      <dgm:prSet/>
      <dgm:spPr/>
      <dgm:t>
        <a:bodyPr/>
        <a:lstStyle/>
        <a:p>
          <a:pPr>
            <a:defRPr cap="all"/>
          </a:pPr>
          <a:r>
            <a:rPr lang="it-IT" b="1" dirty="0"/>
            <a:t>Vengono generate</a:t>
          </a:r>
          <a:r>
            <a:rPr lang="it-IT" b="1" dirty="0">
              <a:solidFill>
                <a:srgbClr val="FFC000"/>
              </a:solidFill>
            </a:rPr>
            <a:t> 120.000 tonnellate </a:t>
          </a:r>
          <a:r>
            <a:rPr lang="it-IT" b="1" dirty="0"/>
            <a:t>di rifiuti</a:t>
          </a:r>
          <a:endParaRPr lang="en-US" dirty="0"/>
        </a:p>
      </dgm:t>
    </dgm:pt>
    <dgm:pt modelId="{52D1C299-9E79-446F-B4E4-10ED96AF76C5}" type="parTrans" cxnId="{A9DCCFDF-4587-48DB-9510-2DD8E61255DA}">
      <dgm:prSet/>
      <dgm:spPr/>
      <dgm:t>
        <a:bodyPr/>
        <a:lstStyle/>
        <a:p>
          <a:endParaRPr lang="en-US"/>
        </a:p>
      </dgm:t>
    </dgm:pt>
    <dgm:pt modelId="{AB5BB1FE-4F38-491E-AC0A-6C4269AEE417}" type="sibTrans" cxnId="{A9DCCFDF-4587-48DB-9510-2DD8E61255DA}">
      <dgm:prSet/>
      <dgm:spPr/>
      <dgm:t>
        <a:bodyPr/>
        <a:lstStyle/>
        <a:p>
          <a:endParaRPr lang="en-US"/>
        </a:p>
      </dgm:t>
    </dgm:pt>
    <dgm:pt modelId="{C63DFBF2-D1FA-41D6-8EB9-DF46B960037A}">
      <dgm:prSet/>
      <dgm:spPr/>
      <dgm:t>
        <a:bodyPr/>
        <a:lstStyle/>
        <a:p>
          <a:pPr>
            <a:defRPr cap="all"/>
          </a:pPr>
          <a:r>
            <a:rPr lang="it-IT" dirty="0"/>
            <a:t>Una nuova ricerca ha rilevato che </a:t>
          </a:r>
          <a:r>
            <a:rPr lang="it-IT" b="1" dirty="0">
              <a:solidFill>
                <a:srgbClr val="FFC000"/>
              </a:solidFill>
            </a:rPr>
            <a:t>29.000 cialde di caffè scartate</a:t>
          </a:r>
          <a:r>
            <a:rPr lang="it-IT" dirty="0"/>
            <a:t> finiscono nelle </a:t>
          </a:r>
          <a:r>
            <a:rPr lang="it-IT" b="1" dirty="0">
              <a:solidFill>
                <a:srgbClr val="FFC000"/>
              </a:solidFill>
            </a:rPr>
            <a:t>discariche ogni mese </a:t>
          </a:r>
          <a:r>
            <a:rPr lang="it-IT" dirty="0"/>
            <a:t>(quasi 350.000 all'anno) dove non si rompono per almeno 500 anni.</a:t>
          </a:r>
          <a:r>
            <a:rPr lang="en-GB" b="1" dirty="0"/>
            <a:t>.</a:t>
          </a:r>
          <a:endParaRPr lang="en-US" dirty="0"/>
        </a:p>
      </dgm:t>
    </dgm:pt>
    <dgm:pt modelId="{B71948DB-A3DB-4F68-9A6E-ED3B910EFCF3}" type="parTrans" cxnId="{3DCBDD95-6EAA-45A5-9F4F-01365C8F0385}">
      <dgm:prSet/>
      <dgm:spPr/>
      <dgm:t>
        <a:bodyPr/>
        <a:lstStyle/>
        <a:p>
          <a:endParaRPr lang="en-US"/>
        </a:p>
      </dgm:t>
    </dgm:pt>
    <dgm:pt modelId="{73B58EF9-4108-4520-80AF-00C60446112A}" type="sibTrans" cxnId="{3DCBDD95-6EAA-45A5-9F4F-01365C8F0385}">
      <dgm:prSet/>
      <dgm:spPr/>
      <dgm:t>
        <a:bodyPr/>
        <a:lstStyle/>
        <a:p>
          <a:endParaRPr lang="en-US"/>
        </a:p>
      </dgm:t>
    </dgm:pt>
    <dgm:pt modelId="{59FB8EDF-7D40-9645-9A2B-7A928E4BEE75}">
      <dgm:prSet/>
      <dgm:spPr/>
      <dgm:t>
        <a:bodyPr/>
        <a:lstStyle/>
        <a:p>
          <a:r>
            <a:rPr lang="it-IT" b="0" i="0" u="none" dirty="0"/>
            <a:t>OGNI CAPSULA CONTIENE </a:t>
          </a:r>
          <a:r>
            <a:rPr lang="it-IT" b="1" i="0" u="none" dirty="0">
              <a:solidFill>
                <a:srgbClr val="FFC000"/>
              </a:solidFill>
            </a:rPr>
            <a:t>6/7 g DI CAFFÈ</a:t>
          </a:r>
          <a:r>
            <a:rPr lang="it-IT" b="0" i="0" u="none" dirty="0"/>
            <a:t> E RILASCIA NELL'AMBIENTE </a:t>
          </a:r>
          <a:r>
            <a:rPr lang="it-IT" b="1" i="0" u="none" dirty="0">
              <a:solidFill>
                <a:srgbClr val="FFC000"/>
              </a:solidFill>
            </a:rPr>
            <a:t>3 g DI PLASTICHE/MATERIALI A BASE DI ALLUMINIO</a:t>
          </a:r>
          <a:r>
            <a:rPr lang="en-GB" b="1" i="0" u="none" dirty="0">
              <a:solidFill>
                <a:srgbClr val="FFC000"/>
              </a:solidFill>
            </a:rPr>
            <a:t>.</a:t>
          </a:r>
          <a:endParaRPr lang="en-GB" b="1" dirty="0">
            <a:solidFill>
              <a:srgbClr val="FFC000"/>
            </a:solidFill>
          </a:endParaRPr>
        </a:p>
      </dgm:t>
    </dgm:pt>
    <dgm:pt modelId="{F36B9336-FF0A-8242-92A0-2868BFFAFF83}" type="parTrans" cxnId="{3BA6062E-416B-454F-837D-DEA5943A111A}">
      <dgm:prSet/>
      <dgm:spPr/>
      <dgm:t>
        <a:bodyPr/>
        <a:lstStyle/>
        <a:p>
          <a:endParaRPr lang="en-GB"/>
        </a:p>
      </dgm:t>
    </dgm:pt>
    <dgm:pt modelId="{EDE03853-BA46-3643-8CF2-6F8BC376717D}" type="sibTrans" cxnId="{3BA6062E-416B-454F-837D-DEA5943A111A}">
      <dgm:prSet/>
      <dgm:spPr/>
      <dgm:t>
        <a:bodyPr/>
        <a:lstStyle/>
        <a:p>
          <a:endParaRPr lang="en-GB"/>
        </a:p>
      </dgm:t>
    </dgm:pt>
    <dgm:pt modelId="{A535A0EC-0BCB-514F-9EFB-A414E2CB8E62}" type="pres">
      <dgm:prSet presAssocID="{3E344399-C3C0-4092-B45F-10A9B44DB8FA}" presName="diagram" presStyleCnt="0">
        <dgm:presLayoutVars>
          <dgm:dir/>
          <dgm:resizeHandles val="exact"/>
        </dgm:presLayoutVars>
      </dgm:prSet>
      <dgm:spPr/>
    </dgm:pt>
    <dgm:pt modelId="{D2FAF7A6-C002-E648-AEB6-65D46CA46AC9}" type="pres">
      <dgm:prSet presAssocID="{E7C43028-36B1-4BCA-BC27-D8D872AB25F7}" presName="node" presStyleLbl="node1" presStyleIdx="0" presStyleCnt="4">
        <dgm:presLayoutVars>
          <dgm:bulletEnabled val="1"/>
        </dgm:presLayoutVars>
      </dgm:prSet>
      <dgm:spPr/>
    </dgm:pt>
    <dgm:pt modelId="{9E636AD9-804E-1E4E-B170-478346E02CDB}" type="pres">
      <dgm:prSet presAssocID="{BD72CA76-8146-474E-8B3D-F98F55BBD60D}" presName="sibTrans" presStyleCnt="0"/>
      <dgm:spPr/>
    </dgm:pt>
    <dgm:pt modelId="{235AF388-7EA5-D148-9914-CCD18E2959EE}" type="pres">
      <dgm:prSet presAssocID="{EF5B08A0-EDA2-4629-992D-E5E946C3A85D}" presName="node" presStyleLbl="node1" presStyleIdx="1" presStyleCnt="4">
        <dgm:presLayoutVars>
          <dgm:bulletEnabled val="1"/>
        </dgm:presLayoutVars>
      </dgm:prSet>
      <dgm:spPr/>
    </dgm:pt>
    <dgm:pt modelId="{D07E5C72-380C-DF4F-B62F-1ED03FAF6E14}" type="pres">
      <dgm:prSet presAssocID="{AB5BB1FE-4F38-491E-AC0A-6C4269AEE417}" presName="sibTrans" presStyleCnt="0"/>
      <dgm:spPr/>
    </dgm:pt>
    <dgm:pt modelId="{0719F4DA-378F-AB44-8AA9-5DECE60391C2}" type="pres">
      <dgm:prSet presAssocID="{C63DFBF2-D1FA-41D6-8EB9-DF46B960037A}" presName="node" presStyleLbl="node1" presStyleIdx="2" presStyleCnt="4" custLinFactNeighborX="1454" custLinFactNeighborY="-1660">
        <dgm:presLayoutVars>
          <dgm:bulletEnabled val="1"/>
        </dgm:presLayoutVars>
      </dgm:prSet>
      <dgm:spPr/>
    </dgm:pt>
    <dgm:pt modelId="{7EEB282B-DA24-7E4E-B6C2-1DF061DA913B}" type="pres">
      <dgm:prSet presAssocID="{73B58EF9-4108-4520-80AF-00C60446112A}" presName="sibTrans" presStyleCnt="0"/>
      <dgm:spPr/>
    </dgm:pt>
    <dgm:pt modelId="{34586D55-E3AD-E54C-A565-FB218756B28E}" type="pres">
      <dgm:prSet presAssocID="{59FB8EDF-7D40-9645-9A2B-7A928E4BEE75}" presName="node" presStyleLbl="node1" presStyleIdx="3" presStyleCnt="4">
        <dgm:presLayoutVars>
          <dgm:bulletEnabled val="1"/>
        </dgm:presLayoutVars>
      </dgm:prSet>
      <dgm:spPr/>
    </dgm:pt>
  </dgm:ptLst>
  <dgm:cxnLst>
    <dgm:cxn modelId="{498B3F18-8E98-1D45-9E3B-3EF9DAC381A0}" type="presOf" srcId="{EF5B08A0-EDA2-4629-992D-E5E946C3A85D}" destId="{235AF388-7EA5-D148-9914-CCD18E2959EE}" srcOrd="0" destOrd="0" presId="urn:microsoft.com/office/officeart/2005/8/layout/default"/>
    <dgm:cxn modelId="{2DCD0B29-A320-4FD8-AE8E-3EAF1EC3D945}" srcId="{3E344399-C3C0-4092-B45F-10A9B44DB8FA}" destId="{E7C43028-36B1-4BCA-BC27-D8D872AB25F7}" srcOrd="0" destOrd="0" parTransId="{3AE06C5E-7187-49E0-BDED-18C84AEF63F9}" sibTransId="{BD72CA76-8146-474E-8B3D-F98F55BBD60D}"/>
    <dgm:cxn modelId="{3BA6062E-416B-454F-837D-DEA5943A111A}" srcId="{3E344399-C3C0-4092-B45F-10A9B44DB8FA}" destId="{59FB8EDF-7D40-9645-9A2B-7A928E4BEE75}" srcOrd="3" destOrd="0" parTransId="{F36B9336-FF0A-8242-92A0-2868BFFAFF83}" sibTransId="{EDE03853-BA46-3643-8CF2-6F8BC376717D}"/>
    <dgm:cxn modelId="{E4D32739-5295-1044-8B84-53BFAD2D6C2B}" type="presOf" srcId="{E7C43028-36B1-4BCA-BC27-D8D872AB25F7}" destId="{D2FAF7A6-C002-E648-AEB6-65D46CA46AC9}" srcOrd="0" destOrd="0" presId="urn:microsoft.com/office/officeart/2005/8/layout/default"/>
    <dgm:cxn modelId="{3DCBDD95-6EAA-45A5-9F4F-01365C8F0385}" srcId="{3E344399-C3C0-4092-B45F-10A9B44DB8FA}" destId="{C63DFBF2-D1FA-41D6-8EB9-DF46B960037A}" srcOrd="2" destOrd="0" parTransId="{B71948DB-A3DB-4F68-9A6E-ED3B910EFCF3}" sibTransId="{73B58EF9-4108-4520-80AF-00C60446112A}"/>
    <dgm:cxn modelId="{7C3D63A4-D320-3441-80DD-B59D2B49A242}" type="presOf" srcId="{C63DFBF2-D1FA-41D6-8EB9-DF46B960037A}" destId="{0719F4DA-378F-AB44-8AA9-5DECE60391C2}" srcOrd="0" destOrd="0" presId="urn:microsoft.com/office/officeart/2005/8/layout/default"/>
    <dgm:cxn modelId="{C79299CC-F362-DD40-AE62-EE4AD7A1C581}" type="presOf" srcId="{3E344399-C3C0-4092-B45F-10A9B44DB8FA}" destId="{A535A0EC-0BCB-514F-9EFB-A414E2CB8E62}" srcOrd="0" destOrd="0" presId="urn:microsoft.com/office/officeart/2005/8/layout/default"/>
    <dgm:cxn modelId="{41DF62D5-FAFB-3D4C-BC4C-3A7B7CF4FA5B}" type="presOf" srcId="{59FB8EDF-7D40-9645-9A2B-7A928E4BEE75}" destId="{34586D55-E3AD-E54C-A565-FB218756B28E}" srcOrd="0" destOrd="0" presId="urn:microsoft.com/office/officeart/2005/8/layout/default"/>
    <dgm:cxn modelId="{A9DCCFDF-4587-48DB-9510-2DD8E61255DA}" srcId="{3E344399-C3C0-4092-B45F-10A9B44DB8FA}" destId="{EF5B08A0-EDA2-4629-992D-E5E946C3A85D}" srcOrd="1" destOrd="0" parTransId="{52D1C299-9E79-446F-B4E4-10ED96AF76C5}" sibTransId="{AB5BB1FE-4F38-491E-AC0A-6C4269AEE417}"/>
    <dgm:cxn modelId="{756BD40F-6E09-1147-A02E-27A6749D0C17}" type="presParOf" srcId="{A535A0EC-0BCB-514F-9EFB-A414E2CB8E62}" destId="{D2FAF7A6-C002-E648-AEB6-65D46CA46AC9}" srcOrd="0" destOrd="0" presId="urn:microsoft.com/office/officeart/2005/8/layout/default"/>
    <dgm:cxn modelId="{DD781405-0A8B-9841-91C3-F64DF6F31BD3}" type="presParOf" srcId="{A535A0EC-0BCB-514F-9EFB-A414E2CB8E62}" destId="{9E636AD9-804E-1E4E-B170-478346E02CDB}" srcOrd="1" destOrd="0" presId="urn:microsoft.com/office/officeart/2005/8/layout/default"/>
    <dgm:cxn modelId="{33C21557-E438-F94C-B0EA-9D272A4581AB}" type="presParOf" srcId="{A535A0EC-0BCB-514F-9EFB-A414E2CB8E62}" destId="{235AF388-7EA5-D148-9914-CCD18E2959EE}" srcOrd="2" destOrd="0" presId="urn:microsoft.com/office/officeart/2005/8/layout/default"/>
    <dgm:cxn modelId="{3DFD6B6B-A66A-2B41-9722-5F7C5B4C38CD}" type="presParOf" srcId="{A535A0EC-0BCB-514F-9EFB-A414E2CB8E62}" destId="{D07E5C72-380C-DF4F-B62F-1ED03FAF6E14}" srcOrd="3" destOrd="0" presId="urn:microsoft.com/office/officeart/2005/8/layout/default"/>
    <dgm:cxn modelId="{F9549CD4-31D0-F840-B2C7-166CF7387ABE}" type="presParOf" srcId="{A535A0EC-0BCB-514F-9EFB-A414E2CB8E62}" destId="{0719F4DA-378F-AB44-8AA9-5DECE60391C2}" srcOrd="4" destOrd="0" presId="urn:microsoft.com/office/officeart/2005/8/layout/default"/>
    <dgm:cxn modelId="{9D23C34F-686F-C34F-A598-596C270D760F}" type="presParOf" srcId="{A535A0EC-0BCB-514F-9EFB-A414E2CB8E62}" destId="{7EEB282B-DA24-7E4E-B6C2-1DF061DA913B}" srcOrd="5" destOrd="0" presId="urn:microsoft.com/office/officeart/2005/8/layout/default"/>
    <dgm:cxn modelId="{7007520E-A2F9-9344-9E09-4FCB0FD9A6C5}" type="presParOf" srcId="{A535A0EC-0BCB-514F-9EFB-A414E2CB8E62}" destId="{34586D55-E3AD-E54C-A565-FB218756B28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CF982C-95EA-4FBB-B438-390579E5D33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9C39D04A-059D-4D97-AFAB-9526B661C161}">
      <dgm:prSet phldrT="[Testo]"/>
      <dgm:spPr/>
      <dgm:t>
        <a:bodyPr/>
        <a:lstStyle/>
        <a:p>
          <a:r>
            <a:rPr lang="it-IT" b="1" dirty="0">
              <a:latin typeface="Times New Roman" panose="02020603050405020304" pitchFamily="18" charset="0"/>
              <a:cs typeface="Times New Roman" panose="02020603050405020304" pitchFamily="18" charset="0"/>
            </a:rPr>
            <a:t>Capsule</a:t>
          </a:r>
        </a:p>
      </dgm:t>
    </dgm:pt>
    <dgm:pt modelId="{675C10CA-6586-4CB1-B5B6-8BC6E024FEF1}" type="parTrans" cxnId="{CDFB30B9-E678-4F30-A8BC-ABD70CD2D347}">
      <dgm:prSet/>
      <dgm:spPr/>
      <dgm:t>
        <a:bodyPr/>
        <a:lstStyle/>
        <a:p>
          <a:endParaRPr lang="it-IT"/>
        </a:p>
      </dgm:t>
    </dgm:pt>
    <dgm:pt modelId="{4A37E378-DE7B-4B79-AC13-460CD1806CDA}" type="sibTrans" cxnId="{CDFB30B9-E678-4F30-A8BC-ABD70CD2D347}">
      <dgm:prSet/>
      <dgm:spPr/>
      <dgm:t>
        <a:bodyPr/>
        <a:lstStyle/>
        <a:p>
          <a:endParaRPr lang="it-IT"/>
        </a:p>
      </dgm:t>
    </dgm:pt>
    <dgm:pt modelId="{D8972EB3-46D3-427F-88BF-82C7E9A207A4}">
      <dgm:prSet phldrT="[Testo]"/>
      <dgm:spPr/>
      <dgm:t>
        <a:bodyPr/>
        <a:lstStyle/>
        <a:p>
          <a:r>
            <a:rPr lang="it-IT" b="1" dirty="0">
              <a:latin typeface="Times New Roman" panose="02020603050405020304" pitchFamily="18" charset="0"/>
              <a:cs typeface="Times New Roman" panose="02020603050405020304" pitchFamily="18" charset="0"/>
            </a:rPr>
            <a:t>Distributore automatico</a:t>
          </a:r>
        </a:p>
      </dgm:t>
    </dgm:pt>
    <dgm:pt modelId="{91C60D49-E34A-46C8-AA25-6CA6115F5DB8}" type="parTrans" cxnId="{06432577-A87E-4E2E-8BFE-FAF3080DB623}">
      <dgm:prSet/>
      <dgm:spPr/>
      <dgm:t>
        <a:bodyPr/>
        <a:lstStyle/>
        <a:p>
          <a:endParaRPr lang="it-IT"/>
        </a:p>
      </dgm:t>
    </dgm:pt>
    <dgm:pt modelId="{E79B92FC-C8D8-48A2-8808-319CBE386E90}" type="sibTrans" cxnId="{06432577-A87E-4E2E-8BFE-FAF3080DB623}">
      <dgm:prSet/>
      <dgm:spPr/>
      <dgm:t>
        <a:bodyPr/>
        <a:lstStyle/>
        <a:p>
          <a:endParaRPr lang="it-IT"/>
        </a:p>
      </dgm:t>
    </dgm:pt>
    <dgm:pt modelId="{0E372738-87B6-49BA-9162-29656401B677}">
      <dgm:prSet phldrT="[Testo]"/>
      <dgm:spPr/>
      <dgm:t>
        <a:bodyPr/>
        <a:lstStyle/>
        <a:p>
          <a:r>
            <a:rPr lang="it-IT" b="1" dirty="0">
              <a:latin typeface="Times New Roman" panose="02020603050405020304" pitchFamily="18" charset="0"/>
              <a:cs typeface="Times New Roman" panose="02020603050405020304" pitchFamily="18" charset="0"/>
            </a:rPr>
            <a:t>Raccolta differenziata</a:t>
          </a:r>
        </a:p>
      </dgm:t>
    </dgm:pt>
    <dgm:pt modelId="{BFFB7AE0-D248-434C-8D06-44B723DE68D1}" type="parTrans" cxnId="{BDC5B521-228C-4C46-8007-D7E9C348FD85}">
      <dgm:prSet/>
      <dgm:spPr/>
      <dgm:t>
        <a:bodyPr/>
        <a:lstStyle/>
        <a:p>
          <a:endParaRPr lang="it-IT"/>
        </a:p>
      </dgm:t>
    </dgm:pt>
    <dgm:pt modelId="{98E773AC-397E-4BC5-AE8E-A1D4E0E3FD75}" type="sibTrans" cxnId="{BDC5B521-228C-4C46-8007-D7E9C348FD85}">
      <dgm:prSet/>
      <dgm:spPr/>
      <dgm:t>
        <a:bodyPr/>
        <a:lstStyle/>
        <a:p>
          <a:endParaRPr lang="it-IT"/>
        </a:p>
      </dgm:t>
    </dgm:pt>
    <dgm:pt modelId="{CBDBA0FA-44D9-4B64-B27E-37748F776553}">
      <dgm:prSet phldrT="[Testo]"/>
      <dgm:spPr/>
      <dgm:t>
        <a:bodyPr/>
        <a:lstStyle/>
        <a:p>
          <a:r>
            <a:rPr lang="it-IT" b="1" dirty="0">
              <a:latin typeface="Times New Roman" panose="02020603050405020304" pitchFamily="18" charset="0"/>
              <a:cs typeface="Times New Roman" panose="02020603050405020304" pitchFamily="18" charset="0"/>
            </a:rPr>
            <a:t>Tubo</a:t>
          </a:r>
        </a:p>
      </dgm:t>
    </dgm:pt>
    <dgm:pt modelId="{D1A2D2A5-E07E-4F6B-AC54-45345537F884}" type="parTrans" cxnId="{01EE17E6-4DE1-4A5F-A113-E834DBE69A8C}">
      <dgm:prSet/>
      <dgm:spPr/>
      <dgm:t>
        <a:bodyPr/>
        <a:lstStyle/>
        <a:p>
          <a:endParaRPr lang="it-IT"/>
        </a:p>
      </dgm:t>
    </dgm:pt>
    <dgm:pt modelId="{6DFA8BEA-B175-41E2-BF8A-4674AD81FBDC}" type="sibTrans" cxnId="{01EE17E6-4DE1-4A5F-A113-E834DBE69A8C}">
      <dgm:prSet/>
      <dgm:spPr/>
      <dgm:t>
        <a:bodyPr/>
        <a:lstStyle/>
        <a:p>
          <a:endParaRPr lang="it-IT"/>
        </a:p>
      </dgm:t>
    </dgm:pt>
    <dgm:pt modelId="{4EC38062-9C22-4B25-A658-C9A14AB7107B}" type="pres">
      <dgm:prSet presAssocID="{41CF982C-95EA-4FBB-B438-390579E5D33D}" presName="linearFlow" presStyleCnt="0">
        <dgm:presLayoutVars>
          <dgm:resizeHandles val="exact"/>
        </dgm:presLayoutVars>
      </dgm:prSet>
      <dgm:spPr/>
    </dgm:pt>
    <dgm:pt modelId="{E920FAE8-FD14-466D-886A-9523332668A5}" type="pres">
      <dgm:prSet presAssocID="{9C39D04A-059D-4D97-AFAB-9526B661C161}" presName="node" presStyleLbl="node1" presStyleIdx="0" presStyleCnt="4">
        <dgm:presLayoutVars>
          <dgm:bulletEnabled val="1"/>
        </dgm:presLayoutVars>
      </dgm:prSet>
      <dgm:spPr/>
    </dgm:pt>
    <dgm:pt modelId="{A5663079-7E0C-4590-9AE7-5F725D18CC03}" type="pres">
      <dgm:prSet presAssocID="{4A37E378-DE7B-4B79-AC13-460CD1806CDA}" presName="sibTrans" presStyleLbl="sibTrans2D1" presStyleIdx="0" presStyleCnt="3"/>
      <dgm:spPr/>
    </dgm:pt>
    <dgm:pt modelId="{E533CB6E-6101-4575-A830-45B1DBA20111}" type="pres">
      <dgm:prSet presAssocID="{4A37E378-DE7B-4B79-AC13-460CD1806CDA}" presName="connectorText" presStyleLbl="sibTrans2D1" presStyleIdx="0" presStyleCnt="3"/>
      <dgm:spPr/>
    </dgm:pt>
    <dgm:pt modelId="{03D6B3E4-4744-4A7F-A9E3-0FE416732E3B}" type="pres">
      <dgm:prSet presAssocID="{CBDBA0FA-44D9-4B64-B27E-37748F776553}" presName="node" presStyleLbl="node1" presStyleIdx="1" presStyleCnt="4">
        <dgm:presLayoutVars>
          <dgm:bulletEnabled val="1"/>
        </dgm:presLayoutVars>
      </dgm:prSet>
      <dgm:spPr/>
    </dgm:pt>
    <dgm:pt modelId="{19791D10-3006-410A-A010-865FF9508496}" type="pres">
      <dgm:prSet presAssocID="{6DFA8BEA-B175-41E2-BF8A-4674AD81FBDC}" presName="sibTrans" presStyleLbl="sibTrans2D1" presStyleIdx="1" presStyleCnt="3"/>
      <dgm:spPr/>
    </dgm:pt>
    <dgm:pt modelId="{528CCA0C-CDE1-46FE-979A-E300607561E2}" type="pres">
      <dgm:prSet presAssocID="{6DFA8BEA-B175-41E2-BF8A-4674AD81FBDC}" presName="connectorText" presStyleLbl="sibTrans2D1" presStyleIdx="1" presStyleCnt="3"/>
      <dgm:spPr/>
    </dgm:pt>
    <dgm:pt modelId="{2F603436-87B8-4C7D-88E2-793463C32820}" type="pres">
      <dgm:prSet presAssocID="{D8972EB3-46D3-427F-88BF-82C7E9A207A4}" presName="node" presStyleLbl="node1" presStyleIdx="2" presStyleCnt="4">
        <dgm:presLayoutVars>
          <dgm:bulletEnabled val="1"/>
        </dgm:presLayoutVars>
      </dgm:prSet>
      <dgm:spPr/>
    </dgm:pt>
    <dgm:pt modelId="{55AF60DE-056F-4211-9297-1177DE09EDA7}" type="pres">
      <dgm:prSet presAssocID="{E79B92FC-C8D8-48A2-8808-319CBE386E90}" presName="sibTrans" presStyleLbl="sibTrans2D1" presStyleIdx="2" presStyleCnt="3"/>
      <dgm:spPr/>
    </dgm:pt>
    <dgm:pt modelId="{CA537E55-F79E-47F6-8667-FFA4AFD63EE4}" type="pres">
      <dgm:prSet presAssocID="{E79B92FC-C8D8-48A2-8808-319CBE386E90}" presName="connectorText" presStyleLbl="sibTrans2D1" presStyleIdx="2" presStyleCnt="3"/>
      <dgm:spPr/>
    </dgm:pt>
    <dgm:pt modelId="{78D08AA9-F80F-42FE-876D-7E757E95F2B6}" type="pres">
      <dgm:prSet presAssocID="{0E372738-87B6-49BA-9162-29656401B677}" presName="node" presStyleLbl="node1" presStyleIdx="3" presStyleCnt="4">
        <dgm:presLayoutVars>
          <dgm:bulletEnabled val="1"/>
        </dgm:presLayoutVars>
      </dgm:prSet>
      <dgm:spPr/>
    </dgm:pt>
  </dgm:ptLst>
  <dgm:cxnLst>
    <dgm:cxn modelId="{B8B99500-1BF8-49BE-BFEC-CD86795A95DB}" type="presOf" srcId="{E79B92FC-C8D8-48A2-8808-319CBE386E90}" destId="{CA537E55-F79E-47F6-8667-FFA4AFD63EE4}" srcOrd="1" destOrd="0" presId="urn:microsoft.com/office/officeart/2005/8/layout/process2"/>
    <dgm:cxn modelId="{BDC5B521-228C-4C46-8007-D7E9C348FD85}" srcId="{41CF982C-95EA-4FBB-B438-390579E5D33D}" destId="{0E372738-87B6-49BA-9162-29656401B677}" srcOrd="3" destOrd="0" parTransId="{BFFB7AE0-D248-434C-8D06-44B723DE68D1}" sibTransId="{98E773AC-397E-4BC5-AE8E-A1D4E0E3FD75}"/>
    <dgm:cxn modelId="{10E50869-B512-4F5D-98CF-D867C95D5ECF}" type="presOf" srcId="{CBDBA0FA-44D9-4B64-B27E-37748F776553}" destId="{03D6B3E4-4744-4A7F-A9E3-0FE416732E3B}" srcOrd="0" destOrd="0" presId="urn:microsoft.com/office/officeart/2005/8/layout/process2"/>
    <dgm:cxn modelId="{6739356A-C38A-483F-8A21-0B004E69D35B}" type="presOf" srcId="{0E372738-87B6-49BA-9162-29656401B677}" destId="{78D08AA9-F80F-42FE-876D-7E757E95F2B6}" srcOrd="0" destOrd="0" presId="urn:microsoft.com/office/officeart/2005/8/layout/process2"/>
    <dgm:cxn modelId="{F681D26A-4198-4F6C-9B14-152E51719788}" type="presOf" srcId="{D8972EB3-46D3-427F-88BF-82C7E9A207A4}" destId="{2F603436-87B8-4C7D-88E2-793463C32820}" srcOrd="0" destOrd="0" presId="urn:microsoft.com/office/officeart/2005/8/layout/process2"/>
    <dgm:cxn modelId="{4F95494B-D6EF-4318-A127-2DD5BD53B9EF}" type="presOf" srcId="{E79B92FC-C8D8-48A2-8808-319CBE386E90}" destId="{55AF60DE-056F-4211-9297-1177DE09EDA7}" srcOrd="0" destOrd="0" presId="urn:microsoft.com/office/officeart/2005/8/layout/process2"/>
    <dgm:cxn modelId="{06432577-A87E-4E2E-8BFE-FAF3080DB623}" srcId="{41CF982C-95EA-4FBB-B438-390579E5D33D}" destId="{D8972EB3-46D3-427F-88BF-82C7E9A207A4}" srcOrd="2" destOrd="0" parTransId="{91C60D49-E34A-46C8-AA25-6CA6115F5DB8}" sibTransId="{E79B92FC-C8D8-48A2-8808-319CBE386E90}"/>
    <dgm:cxn modelId="{FE91EF7D-4F9B-416F-8E98-525376DC3949}" type="presOf" srcId="{6DFA8BEA-B175-41E2-BF8A-4674AD81FBDC}" destId="{19791D10-3006-410A-A010-865FF9508496}" srcOrd="0" destOrd="0" presId="urn:microsoft.com/office/officeart/2005/8/layout/process2"/>
    <dgm:cxn modelId="{CDFB30B9-E678-4F30-A8BC-ABD70CD2D347}" srcId="{41CF982C-95EA-4FBB-B438-390579E5D33D}" destId="{9C39D04A-059D-4D97-AFAB-9526B661C161}" srcOrd="0" destOrd="0" parTransId="{675C10CA-6586-4CB1-B5B6-8BC6E024FEF1}" sibTransId="{4A37E378-DE7B-4B79-AC13-460CD1806CDA}"/>
    <dgm:cxn modelId="{11B65CBD-C7DE-4629-B6D7-9AE0F91CDC02}" type="presOf" srcId="{9C39D04A-059D-4D97-AFAB-9526B661C161}" destId="{E920FAE8-FD14-466D-886A-9523332668A5}" srcOrd="0" destOrd="0" presId="urn:microsoft.com/office/officeart/2005/8/layout/process2"/>
    <dgm:cxn modelId="{77AF96CC-69A3-4347-885D-250FCA34999A}" type="presOf" srcId="{4A37E378-DE7B-4B79-AC13-460CD1806CDA}" destId="{A5663079-7E0C-4590-9AE7-5F725D18CC03}" srcOrd="0" destOrd="0" presId="urn:microsoft.com/office/officeart/2005/8/layout/process2"/>
    <dgm:cxn modelId="{598AA9D0-F189-4D95-8F96-AC8E47245219}" type="presOf" srcId="{4A37E378-DE7B-4B79-AC13-460CD1806CDA}" destId="{E533CB6E-6101-4575-A830-45B1DBA20111}" srcOrd="1" destOrd="0" presId="urn:microsoft.com/office/officeart/2005/8/layout/process2"/>
    <dgm:cxn modelId="{8CF703D8-5397-4FB5-9EF3-DB92E40E4E02}" type="presOf" srcId="{6DFA8BEA-B175-41E2-BF8A-4674AD81FBDC}" destId="{528CCA0C-CDE1-46FE-979A-E300607561E2}" srcOrd="1" destOrd="0" presId="urn:microsoft.com/office/officeart/2005/8/layout/process2"/>
    <dgm:cxn modelId="{01EE17E6-4DE1-4A5F-A113-E834DBE69A8C}" srcId="{41CF982C-95EA-4FBB-B438-390579E5D33D}" destId="{CBDBA0FA-44D9-4B64-B27E-37748F776553}" srcOrd="1" destOrd="0" parTransId="{D1A2D2A5-E07E-4F6B-AC54-45345537F884}" sibTransId="{6DFA8BEA-B175-41E2-BF8A-4674AD81FBDC}"/>
    <dgm:cxn modelId="{CEE18AEE-4A4C-41D6-BB6D-B361C931CDC0}" type="presOf" srcId="{41CF982C-95EA-4FBB-B438-390579E5D33D}" destId="{4EC38062-9C22-4B25-A658-C9A14AB7107B}" srcOrd="0" destOrd="0" presId="urn:microsoft.com/office/officeart/2005/8/layout/process2"/>
    <dgm:cxn modelId="{3B8B7658-BFA2-43C3-9129-8F04CD20F253}" type="presParOf" srcId="{4EC38062-9C22-4B25-A658-C9A14AB7107B}" destId="{E920FAE8-FD14-466D-886A-9523332668A5}" srcOrd="0" destOrd="0" presId="urn:microsoft.com/office/officeart/2005/8/layout/process2"/>
    <dgm:cxn modelId="{5C5BC67F-6467-439A-8867-3185AF546B5F}" type="presParOf" srcId="{4EC38062-9C22-4B25-A658-C9A14AB7107B}" destId="{A5663079-7E0C-4590-9AE7-5F725D18CC03}" srcOrd="1" destOrd="0" presId="urn:microsoft.com/office/officeart/2005/8/layout/process2"/>
    <dgm:cxn modelId="{6550F22F-9935-49CA-B3FE-A3F31BB4C083}" type="presParOf" srcId="{A5663079-7E0C-4590-9AE7-5F725D18CC03}" destId="{E533CB6E-6101-4575-A830-45B1DBA20111}" srcOrd="0" destOrd="0" presId="urn:microsoft.com/office/officeart/2005/8/layout/process2"/>
    <dgm:cxn modelId="{874F51B9-1FBC-4670-9434-0ACF6649E235}" type="presParOf" srcId="{4EC38062-9C22-4B25-A658-C9A14AB7107B}" destId="{03D6B3E4-4744-4A7F-A9E3-0FE416732E3B}" srcOrd="2" destOrd="0" presId="urn:microsoft.com/office/officeart/2005/8/layout/process2"/>
    <dgm:cxn modelId="{B4D3CE56-893E-4171-BE51-8EEA1A954291}" type="presParOf" srcId="{4EC38062-9C22-4B25-A658-C9A14AB7107B}" destId="{19791D10-3006-410A-A010-865FF9508496}" srcOrd="3" destOrd="0" presId="urn:microsoft.com/office/officeart/2005/8/layout/process2"/>
    <dgm:cxn modelId="{D97A1C83-560A-49D7-90EF-B44A37ACF32F}" type="presParOf" srcId="{19791D10-3006-410A-A010-865FF9508496}" destId="{528CCA0C-CDE1-46FE-979A-E300607561E2}" srcOrd="0" destOrd="0" presId="urn:microsoft.com/office/officeart/2005/8/layout/process2"/>
    <dgm:cxn modelId="{9A99ABA1-FEAF-4D4A-A40E-9B953B552A80}" type="presParOf" srcId="{4EC38062-9C22-4B25-A658-C9A14AB7107B}" destId="{2F603436-87B8-4C7D-88E2-793463C32820}" srcOrd="4" destOrd="0" presId="urn:microsoft.com/office/officeart/2005/8/layout/process2"/>
    <dgm:cxn modelId="{9AA7D540-40DA-4BE7-B99E-79625DFC6D66}" type="presParOf" srcId="{4EC38062-9C22-4B25-A658-C9A14AB7107B}" destId="{55AF60DE-056F-4211-9297-1177DE09EDA7}" srcOrd="5" destOrd="0" presId="urn:microsoft.com/office/officeart/2005/8/layout/process2"/>
    <dgm:cxn modelId="{42900AB3-E8FA-4142-BCB3-78652CF9647B}" type="presParOf" srcId="{55AF60DE-056F-4211-9297-1177DE09EDA7}" destId="{CA537E55-F79E-47F6-8667-FFA4AFD63EE4}" srcOrd="0" destOrd="0" presId="urn:microsoft.com/office/officeart/2005/8/layout/process2"/>
    <dgm:cxn modelId="{95BB6F6B-BAEC-45BA-8DDA-960DA3752107}" type="presParOf" srcId="{4EC38062-9C22-4B25-A658-C9A14AB7107B}" destId="{78D08AA9-F80F-42FE-876D-7E757E95F2B6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2898EE-606E-4A8F-BA33-00C826D96933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F481B0-77C6-4104-B7BC-844122B08A8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Un distributore automatico è installato nei negozi e nei supermercati selezionati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15CD08-E973-47A5-8373-386121C5718F}" type="parTrans" cxnId="{A751E323-AD46-45BD-9B34-BFB1D299C2CA}">
      <dgm:prSet/>
      <dgm:spPr/>
      <dgm:t>
        <a:bodyPr/>
        <a:lstStyle/>
        <a:p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946B59-3D44-4013-B1E4-2956ADC22AEE}" type="sibTrans" cxnId="{A751E323-AD46-45BD-9B34-BFB1D299C2CA}">
      <dgm:prSet/>
      <dgm:spPr/>
      <dgm:t>
        <a:bodyPr/>
        <a:lstStyle/>
        <a:p>
          <a:pPr>
            <a:lnSpc>
              <a:spcPct val="100000"/>
            </a:lnSpc>
          </a:pPr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655AA4-BBC0-406D-873C-A21A092C23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1400" b="0" dirty="0">
              <a:latin typeface="Times New Roman" panose="02020603050405020304" pitchFamily="18" charset="0"/>
              <a:cs typeface="Times New Roman" panose="02020603050405020304" pitchFamily="18" charset="0"/>
            </a:rPr>
            <a:t>Può erogare capsule di diverse marche e gusti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it-IT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compatibili con il tubo e pronte per il riciclaggio(PP rigido)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A86228-CC23-470C-BE59-E2760D117A7A}" type="parTrans" cxnId="{4A97B219-162D-4533-9347-A7438861F560}">
      <dgm:prSet/>
      <dgm:spPr/>
      <dgm:t>
        <a:bodyPr/>
        <a:lstStyle/>
        <a:p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EE92C7-FE6C-4DCC-B2AA-E9B1FC6C98B2}" type="sibTrans" cxnId="{4A97B219-162D-4533-9347-A7438861F560}">
      <dgm:prSet/>
      <dgm:spPr/>
      <dgm:t>
        <a:bodyPr/>
        <a:lstStyle/>
        <a:p>
          <a:pPr>
            <a:lnSpc>
              <a:spcPct val="100000"/>
            </a:lnSpc>
          </a:pPr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B59543-2C04-444D-BD5B-712451B392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Esso fornisce nuovi </a:t>
          </a:r>
          <a:r>
            <a:rPr lang="it-IT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tubi,capsule</a:t>
          </a:r>
          <a:r>
            <a:rPr lang="it-IT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e raccoglie quelli usati.</a:t>
          </a:r>
          <a:endParaRPr lang="en-US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04E145-7F13-4372-BFA2-E83D3DF626C6}" type="parTrans" cxnId="{9C2211FD-6F87-49DD-86B2-4AB7667EC0CB}">
      <dgm:prSet/>
      <dgm:spPr/>
      <dgm:t>
        <a:bodyPr/>
        <a:lstStyle/>
        <a:p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0F8D80-4F95-4EE8-98F8-875EC0ACC918}" type="sibTrans" cxnId="{9C2211FD-6F87-49DD-86B2-4AB7667EC0CB}">
      <dgm:prSet/>
      <dgm:spPr/>
      <dgm:t>
        <a:bodyPr/>
        <a:lstStyle/>
        <a:p>
          <a:pPr>
            <a:lnSpc>
              <a:spcPct val="100000"/>
            </a:lnSpc>
          </a:pPr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38EADB-449F-49B7-A9C2-DBB8A86F9C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Legge il codice a barre e raccoglie i “punti caffè” per ogni ricarica del tubo: ogni 5 ricariche il consumatore riceve 10 capsule in omaggio</a:t>
          </a:r>
          <a:r>
            <a:rPr lang="it-IT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(INCENTIVO ECONOMICO PER I CONSUMATORI).</a:t>
          </a:r>
          <a:endParaRPr lang="en-US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120B6-D374-46C2-B5EA-AEFCB4A2D7E1}" type="parTrans" cxnId="{76B172E1-6BF8-4711-A5F8-2E0354ECF080}">
      <dgm:prSet/>
      <dgm:spPr/>
      <dgm:t>
        <a:bodyPr/>
        <a:lstStyle/>
        <a:p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EB6D7D-0B99-4724-A12F-2BD75723A57E}" type="sibTrans" cxnId="{76B172E1-6BF8-4711-A5F8-2E0354ECF080}">
      <dgm:prSet/>
      <dgm:spPr/>
      <dgm:t>
        <a:bodyPr/>
        <a:lstStyle/>
        <a:p>
          <a:pPr>
            <a:lnSpc>
              <a:spcPct val="100000"/>
            </a:lnSpc>
          </a:pPr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EED26F-7D47-4503-98AA-5A2FD999149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Il display della macchina fornisce informazioni commerciali e di sostenibilità( numero di capsule raccolte – CO2 risparmiata) </a:t>
          </a:r>
          <a:r>
            <a:rPr lang="it-IT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(EDUCAZIONE DEI CONSUMATORI ALLA SOSTENIBILITÀ).</a:t>
          </a:r>
          <a:endParaRPr lang="en-US" sz="1400" b="1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5FD77A-49B0-4777-BAB9-29F8E67E3783}" type="parTrans" cxnId="{A262733E-96BB-4425-904B-3390AB29F23E}">
      <dgm:prSet/>
      <dgm:spPr/>
      <dgm:t>
        <a:bodyPr/>
        <a:lstStyle/>
        <a:p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1218D3-C4FB-4974-BAB8-ED7FAC66C100}" type="sibTrans" cxnId="{A262733E-96BB-4425-904B-3390AB29F23E}">
      <dgm:prSet/>
      <dgm:spPr/>
      <dgm:t>
        <a:bodyPr/>
        <a:lstStyle/>
        <a:p>
          <a:pPr>
            <a:lnSpc>
              <a:spcPct val="100000"/>
            </a:lnSpc>
          </a:pPr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800F40-0060-45D8-82CE-1DDD25C12425}" type="pres">
      <dgm:prSet presAssocID="{E52898EE-606E-4A8F-BA33-00C826D96933}" presName="root" presStyleCnt="0">
        <dgm:presLayoutVars>
          <dgm:dir/>
          <dgm:resizeHandles val="exact"/>
        </dgm:presLayoutVars>
      </dgm:prSet>
      <dgm:spPr/>
    </dgm:pt>
    <dgm:pt modelId="{73AD16C1-8172-48AF-8C0F-0F1FEFA1FC3D}" type="pres">
      <dgm:prSet presAssocID="{E52898EE-606E-4A8F-BA33-00C826D96933}" presName="container" presStyleCnt="0">
        <dgm:presLayoutVars>
          <dgm:dir/>
          <dgm:resizeHandles val="exact"/>
        </dgm:presLayoutVars>
      </dgm:prSet>
      <dgm:spPr/>
    </dgm:pt>
    <dgm:pt modelId="{AE72DA99-C148-4B4F-99BB-6BD821AC05D4}" type="pres">
      <dgm:prSet presAssocID="{69F481B0-77C6-4104-B7BC-844122B08A8C}" presName="compNode" presStyleCnt="0"/>
      <dgm:spPr/>
    </dgm:pt>
    <dgm:pt modelId="{7130EE85-9DB4-4007-9CB1-8FBA1C2CE48D}" type="pres">
      <dgm:prSet presAssocID="{69F481B0-77C6-4104-B7BC-844122B08A8C}" presName="iconBgRect" presStyleLbl="bgShp" presStyleIdx="0" presStyleCnt="5" custLinFactNeighborX="828" custLinFactNeighborY="20619"/>
      <dgm:spPr/>
    </dgm:pt>
    <dgm:pt modelId="{113093AA-C2B6-43E2-BF17-5728BA8BB990}" type="pres">
      <dgm:prSet presAssocID="{69F481B0-77C6-4104-B7BC-844122B08A8C}" presName="iconRect" presStyleLbl="node1" presStyleIdx="0" presStyleCnt="5" custLinFactNeighborX="-8408" custLinFactNeighborY="3555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gozio"/>
        </a:ext>
      </dgm:extLst>
    </dgm:pt>
    <dgm:pt modelId="{9AB814F2-DC61-443E-94E0-730E831D3BBE}" type="pres">
      <dgm:prSet presAssocID="{69F481B0-77C6-4104-B7BC-844122B08A8C}" presName="spaceRect" presStyleCnt="0"/>
      <dgm:spPr/>
    </dgm:pt>
    <dgm:pt modelId="{9F52A56D-93BC-4F25-96B6-DE14700B106D}" type="pres">
      <dgm:prSet presAssocID="{69F481B0-77C6-4104-B7BC-844122B08A8C}" presName="textRect" presStyleLbl="revTx" presStyleIdx="0" presStyleCnt="5" custLinFactNeighborX="-4506" custLinFactNeighborY="25629">
        <dgm:presLayoutVars>
          <dgm:chMax val="1"/>
          <dgm:chPref val="1"/>
        </dgm:presLayoutVars>
      </dgm:prSet>
      <dgm:spPr/>
    </dgm:pt>
    <dgm:pt modelId="{832A8A80-8499-42D8-9872-EF56D5484F96}" type="pres">
      <dgm:prSet presAssocID="{06946B59-3D44-4013-B1E4-2956ADC22AEE}" presName="sibTrans" presStyleLbl="sibTrans2D1" presStyleIdx="0" presStyleCnt="0"/>
      <dgm:spPr/>
    </dgm:pt>
    <dgm:pt modelId="{D85E39C5-0DFB-4D85-930F-96698DB3A76B}" type="pres">
      <dgm:prSet presAssocID="{09655AA4-BBC0-406D-873C-A21A092C23C2}" presName="compNode" presStyleCnt="0"/>
      <dgm:spPr/>
    </dgm:pt>
    <dgm:pt modelId="{1811959D-E22A-4F27-9096-4427F5D60ED4}" type="pres">
      <dgm:prSet presAssocID="{09655AA4-BBC0-406D-873C-A21A092C23C2}" presName="iconBgRect" presStyleLbl="bgShp" presStyleIdx="1" presStyleCnt="5" custLinFactNeighborX="-1027" custLinFactNeighborY="75408"/>
      <dgm:spPr/>
    </dgm:pt>
    <dgm:pt modelId="{4513D007-6E13-49A6-9A27-F8F82B96E470}" type="pres">
      <dgm:prSet presAssocID="{09655AA4-BBC0-406D-873C-A21A092C23C2}" presName="iconRect" presStyleLbl="node1" presStyleIdx="1" presStyleCnt="5" custLinFactY="30013" custLinFactNeighborX="-1771" custLinFactNeighborY="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sciugamano"/>
        </a:ext>
      </dgm:extLst>
    </dgm:pt>
    <dgm:pt modelId="{F9F4E02D-599C-4654-80D0-2F9DC0924BCA}" type="pres">
      <dgm:prSet presAssocID="{09655AA4-BBC0-406D-873C-A21A092C23C2}" presName="spaceRect" presStyleCnt="0"/>
      <dgm:spPr/>
    </dgm:pt>
    <dgm:pt modelId="{0DA60212-CEC5-40E8-BD46-22A3D2B532A6}" type="pres">
      <dgm:prSet presAssocID="{09655AA4-BBC0-406D-873C-A21A092C23C2}" presName="textRect" presStyleLbl="revTx" presStyleIdx="1" presStyleCnt="5" custLinFactNeighborX="-436" custLinFactNeighborY="75408">
        <dgm:presLayoutVars>
          <dgm:chMax val="1"/>
          <dgm:chPref val="1"/>
        </dgm:presLayoutVars>
      </dgm:prSet>
      <dgm:spPr/>
    </dgm:pt>
    <dgm:pt modelId="{E51B6B89-5096-4A51-90A2-E94895CB94BC}" type="pres">
      <dgm:prSet presAssocID="{6AEE92C7-FE6C-4DCC-B2AA-E9B1FC6C98B2}" presName="sibTrans" presStyleLbl="sibTrans2D1" presStyleIdx="0" presStyleCnt="0"/>
      <dgm:spPr/>
    </dgm:pt>
    <dgm:pt modelId="{DF9100CF-41C3-46A8-BD73-A4BBF5376B04}" type="pres">
      <dgm:prSet presAssocID="{05B59543-2C04-444D-BD5B-712451B392F3}" presName="compNode" presStyleCnt="0"/>
      <dgm:spPr/>
    </dgm:pt>
    <dgm:pt modelId="{502F2BAB-CF6D-43BC-BA8F-B1059304E8CD}" type="pres">
      <dgm:prSet presAssocID="{05B59543-2C04-444D-BD5B-712451B392F3}" presName="iconBgRect" presStyleLbl="bgShp" presStyleIdx="2" presStyleCnt="5" custLinFactNeighborX="828" custLinFactNeighborY="-40472"/>
      <dgm:spPr/>
    </dgm:pt>
    <dgm:pt modelId="{FA1090B3-0198-46BE-81FE-E37D3592D084}" type="pres">
      <dgm:prSet presAssocID="{05B59543-2C04-444D-BD5B-712451B392F3}" presName="iconRect" presStyleLbl="node1" presStyleIdx="2" presStyleCnt="5" custLinFactNeighborX="-8408" custLinFactNeighborY="-6566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st tubes"/>
        </a:ext>
      </dgm:extLst>
    </dgm:pt>
    <dgm:pt modelId="{677E13E9-6751-4818-B4F1-B0AE1D940FB5}" type="pres">
      <dgm:prSet presAssocID="{05B59543-2C04-444D-BD5B-712451B392F3}" presName="spaceRect" presStyleCnt="0"/>
      <dgm:spPr/>
    </dgm:pt>
    <dgm:pt modelId="{AB88CFA1-618A-4599-B272-B4742B517E82}" type="pres">
      <dgm:prSet presAssocID="{05B59543-2C04-444D-BD5B-712451B392F3}" presName="textRect" presStyleLbl="revTx" presStyleIdx="2" presStyleCnt="5" custLinFactNeighborX="-8365" custLinFactNeighborY="-12355">
        <dgm:presLayoutVars>
          <dgm:chMax val="1"/>
          <dgm:chPref val="1"/>
        </dgm:presLayoutVars>
      </dgm:prSet>
      <dgm:spPr/>
    </dgm:pt>
    <dgm:pt modelId="{75843B7E-C819-4D8D-A3E3-85600632CF23}" type="pres">
      <dgm:prSet presAssocID="{B50F8D80-4F95-4EE8-98F8-875EC0ACC918}" presName="sibTrans" presStyleLbl="sibTrans2D1" presStyleIdx="0" presStyleCnt="0"/>
      <dgm:spPr/>
    </dgm:pt>
    <dgm:pt modelId="{8E075E2E-0861-40AD-ABC3-B6251039E266}" type="pres">
      <dgm:prSet presAssocID="{5838EADB-449F-49B7-A9C2-DBB8A86F9C12}" presName="compNode" presStyleCnt="0"/>
      <dgm:spPr/>
    </dgm:pt>
    <dgm:pt modelId="{172363D8-624D-4C6C-9E74-281E6A21DF0B}" type="pres">
      <dgm:prSet presAssocID="{5838EADB-449F-49B7-A9C2-DBB8A86F9C12}" presName="iconBgRect" presStyleLbl="bgShp" presStyleIdx="3" presStyleCnt="5" custLinFactY="47815" custLinFactNeighborX="-1026" custLinFactNeighborY="100000"/>
      <dgm:spPr/>
    </dgm:pt>
    <dgm:pt modelId="{1CB69813-E2E0-404E-BD7E-7F2F394988C9}" type="pres">
      <dgm:prSet presAssocID="{5838EADB-449F-49B7-A9C2-DBB8A86F9C12}" presName="iconRect" presStyleLbl="node1" presStyleIdx="3" presStyleCnt="5" custLinFactY="100000" custLinFactNeighborX="-1770" custLinFactNeighborY="15485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dice a barre"/>
        </a:ext>
      </dgm:extLst>
    </dgm:pt>
    <dgm:pt modelId="{0DAC1C57-8EC0-431D-9B00-E4DE09468BAB}" type="pres">
      <dgm:prSet presAssocID="{5838EADB-449F-49B7-A9C2-DBB8A86F9C12}" presName="spaceRect" presStyleCnt="0"/>
      <dgm:spPr/>
    </dgm:pt>
    <dgm:pt modelId="{EF70B1CE-1D9F-4EBB-8288-5A8AC228E72F}" type="pres">
      <dgm:prSet presAssocID="{5838EADB-449F-49B7-A9C2-DBB8A86F9C12}" presName="textRect" presStyleLbl="revTx" presStyleIdx="3" presStyleCnt="5" custLinFactY="47815" custLinFactNeighborX="-436" custLinFactNeighborY="100000">
        <dgm:presLayoutVars>
          <dgm:chMax val="1"/>
          <dgm:chPref val="1"/>
        </dgm:presLayoutVars>
      </dgm:prSet>
      <dgm:spPr/>
    </dgm:pt>
    <dgm:pt modelId="{F4CDEEA3-B4F8-48D6-B385-E835B23ABD02}" type="pres">
      <dgm:prSet presAssocID="{C9EB6D7D-0B99-4724-A12F-2BD75723A57E}" presName="sibTrans" presStyleLbl="sibTrans2D1" presStyleIdx="0" presStyleCnt="0"/>
      <dgm:spPr/>
    </dgm:pt>
    <dgm:pt modelId="{6B78D172-6815-407A-A0E9-1088AC4261FC}" type="pres">
      <dgm:prSet presAssocID="{2BEED26F-7D47-4503-98AA-5A2FD999149A}" presName="compNode" presStyleCnt="0"/>
      <dgm:spPr/>
    </dgm:pt>
    <dgm:pt modelId="{010CEEE2-D238-4858-ADFC-9D4646BB8FA2}" type="pres">
      <dgm:prSet presAssocID="{2BEED26F-7D47-4503-98AA-5A2FD999149A}" presName="iconBgRect" presStyleLbl="bgShp" presStyleIdx="4" presStyleCnt="5"/>
      <dgm:spPr/>
    </dgm:pt>
    <dgm:pt modelId="{AC0BC37A-6CE4-4087-A752-BD29ED475819}" type="pres">
      <dgm:prSet presAssocID="{2BEED26F-7D47-4503-98AA-5A2FD999149A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opping bag"/>
        </a:ext>
      </dgm:extLst>
    </dgm:pt>
    <dgm:pt modelId="{D92F3866-1140-435E-88DE-7A7DEDCCE39E}" type="pres">
      <dgm:prSet presAssocID="{2BEED26F-7D47-4503-98AA-5A2FD999149A}" presName="spaceRect" presStyleCnt="0"/>
      <dgm:spPr/>
    </dgm:pt>
    <dgm:pt modelId="{28BD05BB-2797-4450-9C26-086BD7CAF7C7}" type="pres">
      <dgm:prSet presAssocID="{2BEED26F-7D47-4503-98AA-5A2FD999149A}" presName="textRect" presStyleLbl="revTx" presStyleIdx="4" presStyleCnt="5" custScaleX="124727">
        <dgm:presLayoutVars>
          <dgm:chMax val="1"/>
          <dgm:chPref val="1"/>
        </dgm:presLayoutVars>
      </dgm:prSet>
      <dgm:spPr/>
    </dgm:pt>
  </dgm:ptLst>
  <dgm:cxnLst>
    <dgm:cxn modelId="{0B573B06-DDE5-4440-AD5E-60AD6FD51242}" type="presOf" srcId="{6AEE92C7-FE6C-4DCC-B2AA-E9B1FC6C98B2}" destId="{E51B6B89-5096-4A51-90A2-E94895CB94BC}" srcOrd="0" destOrd="0" presId="urn:microsoft.com/office/officeart/2018/2/layout/IconCircleList"/>
    <dgm:cxn modelId="{4A97B219-162D-4533-9347-A7438861F560}" srcId="{E52898EE-606E-4A8F-BA33-00C826D96933}" destId="{09655AA4-BBC0-406D-873C-A21A092C23C2}" srcOrd="1" destOrd="0" parTransId="{62A86228-CC23-470C-BE59-E2760D117A7A}" sibTransId="{6AEE92C7-FE6C-4DCC-B2AA-E9B1FC6C98B2}"/>
    <dgm:cxn modelId="{A751E323-AD46-45BD-9B34-BFB1D299C2CA}" srcId="{E52898EE-606E-4A8F-BA33-00C826D96933}" destId="{69F481B0-77C6-4104-B7BC-844122B08A8C}" srcOrd="0" destOrd="0" parTransId="{4615CD08-E973-47A5-8373-386121C5718F}" sibTransId="{06946B59-3D44-4013-B1E4-2956ADC22AEE}"/>
    <dgm:cxn modelId="{80364A29-8172-4F99-ACFD-F44987087276}" type="presOf" srcId="{05B59543-2C04-444D-BD5B-712451B392F3}" destId="{AB88CFA1-618A-4599-B272-B4742B517E82}" srcOrd="0" destOrd="0" presId="urn:microsoft.com/office/officeart/2018/2/layout/IconCircleList"/>
    <dgm:cxn modelId="{E62FFB33-831D-41AF-8F6C-DB5DE319394B}" type="presOf" srcId="{09655AA4-BBC0-406D-873C-A21A092C23C2}" destId="{0DA60212-CEC5-40E8-BD46-22A3D2B532A6}" srcOrd="0" destOrd="0" presId="urn:microsoft.com/office/officeart/2018/2/layout/IconCircleList"/>
    <dgm:cxn modelId="{A262733E-96BB-4425-904B-3390AB29F23E}" srcId="{E52898EE-606E-4A8F-BA33-00C826D96933}" destId="{2BEED26F-7D47-4503-98AA-5A2FD999149A}" srcOrd="4" destOrd="0" parTransId="{BF5FD77A-49B0-4777-BAB9-29F8E67E3783}" sibTransId="{FB1218D3-C4FB-4974-BAB8-ED7FAC66C100}"/>
    <dgm:cxn modelId="{B6034C65-892B-4E27-A7EE-FD95688CDB1B}" type="presOf" srcId="{E52898EE-606E-4A8F-BA33-00C826D96933}" destId="{E9800F40-0060-45D8-82CE-1DDD25C12425}" srcOrd="0" destOrd="0" presId="urn:microsoft.com/office/officeart/2018/2/layout/IconCircleList"/>
    <dgm:cxn modelId="{455D167E-3391-49B5-AB85-4F32D6DE6487}" type="presOf" srcId="{C9EB6D7D-0B99-4724-A12F-2BD75723A57E}" destId="{F4CDEEA3-B4F8-48D6-B385-E835B23ABD02}" srcOrd="0" destOrd="0" presId="urn:microsoft.com/office/officeart/2018/2/layout/IconCircleList"/>
    <dgm:cxn modelId="{D0FDB8A6-84A4-4ECF-A348-F238B4581B0D}" type="presOf" srcId="{2BEED26F-7D47-4503-98AA-5A2FD999149A}" destId="{28BD05BB-2797-4450-9C26-086BD7CAF7C7}" srcOrd="0" destOrd="0" presId="urn:microsoft.com/office/officeart/2018/2/layout/IconCircleList"/>
    <dgm:cxn modelId="{3DC674A9-9F82-4246-8124-B61D9242A101}" type="presOf" srcId="{5838EADB-449F-49B7-A9C2-DBB8A86F9C12}" destId="{EF70B1CE-1D9F-4EBB-8288-5A8AC228E72F}" srcOrd="0" destOrd="0" presId="urn:microsoft.com/office/officeart/2018/2/layout/IconCircleList"/>
    <dgm:cxn modelId="{D87887B3-C1C6-47AC-8107-8771763FEB6D}" type="presOf" srcId="{06946B59-3D44-4013-B1E4-2956ADC22AEE}" destId="{832A8A80-8499-42D8-9872-EF56D5484F96}" srcOrd="0" destOrd="0" presId="urn:microsoft.com/office/officeart/2018/2/layout/IconCircleList"/>
    <dgm:cxn modelId="{186218D9-FA5E-4BF5-8960-3F397C4AD4E0}" type="presOf" srcId="{69F481B0-77C6-4104-B7BC-844122B08A8C}" destId="{9F52A56D-93BC-4F25-96B6-DE14700B106D}" srcOrd="0" destOrd="0" presId="urn:microsoft.com/office/officeart/2018/2/layout/IconCircleList"/>
    <dgm:cxn modelId="{76B172E1-6BF8-4711-A5F8-2E0354ECF080}" srcId="{E52898EE-606E-4A8F-BA33-00C826D96933}" destId="{5838EADB-449F-49B7-A9C2-DBB8A86F9C12}" srcOrd="3" destOrd="0" parTransId="{334120B6-D374-46C2-B5EA-AEFCB4A2D7E1}" sibTransId="{C9EB6D7D-0B99-4724-A12F-2BD75723A57E}"/>
    <dgm:cxn modelId="{D8FAF1F2-46CC-42FD-BFC9-29AEDE2D7D10}" type="presOf" srcId="{B50F8D80-4F95-4EE8-98F8-875EC0ACC918}" destId="{75843B7E-C819-4D8D-A3E3-85600632CF23}" srcOrd="0" destOrd="0" presId="urn:microsoft.com/office/officeart/2018/2/layout/IconCircleList"/>
    <dgm:cxn modelId="{9C2211FD-6F87-49DD-86B2-4AB7667EC0CB}" srcId="{E52898EE-606E-4A8F-BA33-00C826D96933}" destId="{05B59543-2C04-444D-BD5B-712451B392F3}" srcOrd="2" destOrd="0" parTransId="{9304E145-7F13-4372-BFA2-E83D3DF626C6}" sibTransId="{B50F8D80-4F95-4EE8-98F8-875EC0ACC918}"/>
    <dgm:cxn modelId="{43FE93F8-6A7B-4B8D-A353-67C2FE8C88A1}" type="presParOf" srcId="{E9800F40-0060-45D8-82CE-1DDD25C12425}" destId="{73AD16C1-8172-48AF-8C0F-0F1FEFA1FC3D}" srcOrd="0" destOrd="0" presId="urn:microsoft.com/office/officeart/2018/2/layout/IconCircleList"/>
    <dgm:cxn modelId="{630EEB2C-C240-4773-943C-BE68767E9FB7}" type="presParOf" srcId="{73AD16C1-8172-48AF-8C0F-0F1FEFA1FC3D}" destId="{AE72DA99-C148-4B4F-99BB-6BD821AC05D4}" srcOrd="0" destOrd="0" presId="urn:microsoft.com/office/officeart/2018/2/layout/IconCircleList"/>
    <dgm:cxn modelId="{974B2319-B5FA-4087-91AD-0B6BD3954B27}" type="presParOf" srcId="{AE72DA99-C148-4B4F-99BB-6BD821AC05D4}" destId="{7130EE85-9DB4-4007-9CB1-8FBA1C2CE48D}" srcOrd="0" destOrd="0" presId="urn:microsoft.com/office/officeart/2018/2/layout/IconCircleList"/>
    <dgm:cxn modelId="{270B0C20-3019-475D-9700-9DA3B642A260}" type="presParOf" srcId="{AE72DA99-C148-4B4F-99BB-6BD821AC05D4}" destId="{113093AA-C2B6-43E2-BF17-5728BA8BB990}" srcOrd="1" destOrd="0" presId="urn:microsoft.com/office/officeart/2018/2/layout/IconCircleList"/>
    <dgm:cxn modelId="{95CDE4D6-9094-44B6-BAC4-8AA87E7EF8BE}" type="presParOf" srcId="{AE72DA99-C148-4B4F-99BB-6BD821AC05D4}" destId="{9AB814F2-DC61-443E-94E0-730E831D3BBE}" srcOrd="2" destOrd="0" presId="urn:microsoft.com/office/officeart/2018/2/layout/IconCircleList"/>
    <dgm:cxn modelId="{335F8177-91EF-4773-9DFC-D0D147FD774D}" type="presParOf" srcId="{AE72DA99-C148-4B4F-99BB-6BD821AC05D4}" destId="{9F52A56D-93BC-4F25-96B6-DE14700B106D}" srcOrd="3" destOrd="0" presId="urn:microsoft.com/office/officeart/2018/2/layout/IconCircleList"/>
    <dgm:cxn modelId="{ADE17779-F5DF-464B-8EA0-B2699E3295C1}" type="presParOf" srcId="{73AD16C1-8172-48AF-8C0F-0F1FEFA1FC3D}" destId="{832A8A80-8499-42D8-9872-EF56D5484F96}" srcOrd="1" destOrd="0" presId="urn:microsoft.com/office/officeart/2018/2/layout/IconCircleList"/>
    <dgm:cxn modelId="{1C13B82B-440C-48BF-B140-E4B0553B2ECF}" type="presParOf" srcId="{73AD16C1-8172-48AF-8C0F-0F1FEFA1FC3D}" destId="{D85E39C5-0DFB-4D85-930F-96698DB3A76B}" srcOrd="2" destOrd="0" presId="urn:microsoft.com/office/officeart/2018/2/layout/IconCircleList"/>
    <dgm:cxn modelId="{088D2F82-8BE0-4FA0-813E-A630B13D9844}" type="presParOf" srcId="{D85E39C5-0DFB-4D85-930F-96698DB3A76B}" destId="{1811959D-E22A-4F27-9096-4427F5D60ED4}" srcOrd="0" destOrd="0" presId="urn:microsoft.com/office/officeart/2018/2/layout/IconCircleList"/>
    <dgm:cxn modelId="{05C514F7-BCCA-4C30-A5A3-B8974E1868B8}" type="presParOf" srcId="{D85E39C5-0DFB-4D85-930F-96698DB3A76B}" destId="{4513D007-6E13-49A6-9A27-F8F82B96E470}" srcOrd="1" destOrd="0" presId="urn:microsoft.com/office/officeart/2018/2/layout/IconCircleList"/>
    <dgm:cxn modelId="{095A4EBE-79C0-480B-B396-97B416BB930B}" type="presParOf" srcId="{D85E39C5-0DFB-4D85-930F-96698DB3A76B}" destId="{F9F4E02D-599C-4654-80D0-2F9DC0924BCA}" srcOrd="2" destOrd="0" presId="urn:microsoft.com/office/officeart/2018/2/layout/IconCircleList"/>
    <dgm:cxn modelId="{23F14BBE-06CD-4384-8685-B8C90F65ED61}" type="presParOf" srcId="{D85E39C5-0DFB-4D85-930F-96698DB3A76B}" destId="{0DA60212-CEC5-40E8-BD46-22A3D2B532A6}" srcOrd="3" destOrd="0" presId="urn:microsoft.com/office/officeart/2018/2/layout/IconCircleList"/>
    <dgm:cxn modelId="{8F8780F6-83F4-4F19-9462-50E92E001034}" type="presParOf" srcId="{73AD16C1-8172-48AF-8C0F-0F1FEFA1FC3D}" destId="{E51B6B89-5096-4A51-90A2-E94895CB94BC}" srcOrd="3" destOrd="0" presId="urn:microsoft.com/office/officeart/2018/2/layout/IconCircleList"/>
    <dgm:cxn modelId="{E3DF76FA-DB73-4479-9876-C00CC279A73F}" type="presParOf" srcId="{73AD16C1-8172-48AF-8C0F-0F1FEFA1FC3D}" destId="{DF9100CF-41C3-46A8-BD73-A4BBF5376B04}" srcOrd="4" destOrd="0" presId="urn:microsoft.com/office/officeart/2018/2/layout/IconCircleList"/>
    <dgm:cxn modelId="{43482B59-0EE6-48BC-AF70-9498793B006B}" type="presParOf" srcId="{DF9100CF-41C3-46A8-BD73-A4BBF5376B04}" destId="{502F2BAB-CF6D-43BC-BA8F-B1059304E8CD}" srcOrd="0" destOrd="0" presId="urn:microsoft.com/office/officeart/2018/2/layout/IconCircleList"/>
    <dgm:cxn modelId="{60945995-370A-4228-A21F-D032397B2D08}" type="presParOf" srcId="{DF9100CF-41C3-46A8-BD73-A4BBF5376B04}" destId="{FA1090B3-0198-46BE-81FE-E37D3592D084}" srcOrd="1" destOrd="0" presId="urn:microsoft.com/office/officeart/2018/2/layout/IconCircleList"/>
    <dgm:cxn modelId="{0A704732-D7F6-4A7E-BA6B-F236291AEB4E}" type="presParOf" srcId="{DF9100CF-41C3-46A8-BD73-A4BBF5376B04}" destId="{677E13E9-6751-4818-B4F1-B0AE1D940FB5}" srcOrd="2" destOrd="0" presId="urn:microsoft.com/office/officeart/2018/2/layout/IconCircleList"/>
    <dgm:cxn modelId="{04482721-0626-4CDE-9CB7-F917F7466B33}" type="presParOf" srcId="{DF9100CF-41C3-46A8-BD73-A4BBF5376B04}" destId="{AB88CFA1-618A-4599-B272-B4742B517E82}" srcOrd="3" destOrd="0" presId="urn:microsoft.com/office/officeart/2018/2/layout/IconCircleList"/>
    <dgm:cxn modelId="{A0E9A674-A5B4-4739-A571-0D2A86997700}" type="presParOf" srcId="{73AD16C1-8172-48AF-8C0F-0F1FEFA1FC3D}" destId="{75843B7E-C819-4D8D-A3E3-85600632CF23}" srcOrd="5" destOrd="0" presId="urn:microsoft.com/office/officeart/2018/2/layout/IconCircleList"/>
    <dgm:cxn modelId="{3DCFD60C-7BEC-45E8-BE79-E6FFEDE0EB09}" type="presParOf" srcId="{73AD16C1-8172-48AF-8C0F-0F1FEFA1FC3D}" destId="{8E075E2E-0861-40AD-ABC3-B6251039E266}" srcOrd="6" destOrd="0" presId="urn:microsoft.com/office/officeart/2018/2/layout/IconCircleList"/>
    <dgm:cxn modelId="{AF69D086-D5D0-45FA-81A5-5EAE85FBD03E}" type="presParOf" srcId="{8E075E2E-0861-40AD-ABC3-B6251039E266}" destId="{172363D8-624D-4C6C-9E74-281E6A21DF0B}" srcOrd="0" destOrd="0" presId="urn:microsoft.com/office/officeart/2018/2/layout/IconCircleList"/>
    <dgm:cxn modelId="{BCC63523-A36F-456D-B8E2-A65CD3406A93}" type="presParOf" srcId="{8E075E2E-0861-40AD-ABC3-B6251039E266}" destId="{1CB69813-E2E0-404E-BD7E-7F2F394988C9}" srcOrd="1" destOrd="0" presId="urn:microsoft.com/office/officeart/2018/2/layout/IconCircleList"/>
    <dgm:cxn modelId="{98D1A1CF-6E51-4B66-9A1C-52D8B24205D8}" type="presParOf" srcId="{8E075E2E-0861-40AD-ABC3-B6251039E266}" destId="{0DAC1C57-8EC0-431D-9B00-E4DE09468BAB}" srcOrd="2" destOrd="0" presId="urn:microsoft.com/office/officeart/2018/2/layout/IconCircleList"/>
    <dgm:cxn modelId="{0A85770D-E7E2-4733-B2DD-6230B0BF9FF9}" type="presParOf" srcId="{8E075E2E-0861-40AD-ABC3-B6251039E266}" destId="{EF70B1CE-1D9F-4EBB-8288-5A8AC228E72F}" srcOrd="3" destOrd="0" presId="urn:microsoft.com/office/officeart/2018/2/layout/IconCircleList"/>
    <dgm:cxn modelId="{1C66AF1E-EF50-4C30-B133-07786E42439A}" type="presParOf" srcId="{73AD16C1-8172-48AF-8C0F-0F1FEFA1FC3D}" destId="{F4CDEEA3-B4F8-48D6-B385-E835B23ABD02}" srcOrd="7" destOrd="0" presId="urn:microsoft.com/office/officeart/2018/2/layout/IconCircleList"/>
    <dgm:cxn modelId="{D20C6058-711E-44E0-B164-968C8264612A}" type="presParOf" srcId="{73AD16C1-8172-48AF-8C0F-0F1FEFA1FC3D}" destId="{6B78D172-6815-407A-A0E9-1088AC4261FC}" srcOrd="8" destOrd="0" presId="urn:microsoft.com/office/officeart/2018/2/layout/IconCircleList"/>
    <dgm:cxn modelId="{E99C772C-0E80-4808-9440-5BD55E98BB4E}" type="presParOf" srcId="{6B78D172-6815-407A-A0E9-1088AC4261FC}" destId="{010CEEE2-D238-4858-ADFC-9D4646BB8FA2}" srcOrd="0" destOrd="0" presId="urn:microsoft.com/office/officeart/2018/2/layout/IconCircleList"/>
    <dgm:cxn modelId="{1F6F8E1B-DBF0-4C43-9E7C-CDD7963AAFE4}" type="presParOf" srcId="{6B78D172-6815-407A-A0E9-1088AC4261FC}" destId="{AC0BC37A-6CE4-4087-A752-BD29ED475819}" srcOrd="1" destOrd="0" presId="urn:microsoft.com/office/officeart/2018/2/layout/IconCircleList"/>
    <dgm:cxn modelId="{2D99741E-253C-47DE-98A7-6D7017D87129}" type="presParOf" srcId="{6B78D172-6815-407A-A0E9-1088AC4261FC}" destId="{D92F3866-1140-435E-88DE-7A7DEDCCE39E}" srcOrd="2" destOrd="0" presId="urn:microsoft.com/office/officeart/2018/2/layout/IconCircleList"/>
    <dgm:cxn modelId="{AFC79C8D-9D26-4209-9C12-A33859B6570D}" type="presParOf" srcId="{6B78D172-6815-407A-A0E9-1088AC4261FC}" destId="{28BD05BB-2797-4450-9C26-086BD7CAF7C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AF7A6-C002-E648-AEB6-65D46CA46AC9}">
      <dsp:nvSpPr>
        <dsp:cNvPr id="0" name=""/>
        <dsp:cNvSpPr/>
      </dsp:nvSpPr>
      <dsp:spPr>
        <a:xfrm>
          <a:off x="735" y="1266165"/>
          <a:ext cx="2868708" cy="172122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600" kern="1200" dirty="0"/>
            <a:t>Ogni anno nel mondo vengono venduti </a:t>
          </a:r>
          <a:r>
            <a:rPr lang="it-IT" sz="1600" b="1" kern="1200" dirty="0">
              <a:solidFill>
                <a:srgbClr val="FFC000"/>
              </a:solidFill>
            </a:rPr>
            <a:t>10 miliardi di capsule</a:t>
          </a:r>
          <a:endParaRPr lang="en-US" sz="1600" b="1" kern="1200" dirty="0">
            <a:solidFill>
              <a:srgbClr val="FFC000"/>
            </a:solidFill>
          </a:endParaRPr>
        </a:p>
      </dsp:txBody>
      <dsp:txXfrm>
        <a:off x="735" y="1266165"/>
        <a:ext cx="2868708" cy="1721224"/>
      </dsp:txXfrm>
    </dsp:sp>
    <dsp:sp modelId="{235AF388-7EA5-D148-9914-CCD18E2959EE}">
      <dsp:nvSpPr>
        <dsp:cNvPr id="0" name=""/>
        <dsp:cNvSpPr/>
      </dsp:nvSpPr>
      <dsp:spPr>
        <a:xfrm>
          <a:off x="3156314" y="1266165"/>
          <a:ext cx="2868708" cy="172122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600" b="1" kern="1200" dirty="0"/>
            <a:t>Vengono generate</a:t>
          </a:r>
          <a:r>
            <a:rPr lang="it-IT" sz="1600" b="1" kern="1200" dirty="0">
              <a:solidFill>
                <a:srgbClr val="FFC000"/>
              </a:solidFill>
            </a:rPr>
            <a:t> 120.000 tonnellate </a:t>
          </a:r>
          <a:r>
            <a:rPr lang="it-IT" sz="1600" b="1" kern="1200" dirty="0"/>
            <a:t>di rifiuti</a:t>
          </a:r>
          <a:endParaRPr lang="en-US" sz="1600" kern="1200" dirty="0"/>
        </a:p>
      </dsp:txBody>
      <dsp:txXfrm>
        <a:off x="3156314" y="1266165"/>
        <a:ext cx="2868708" cy="1721224"/>
      </dsp:txXfrm>
    </dsp:sp>
    <dsp:sp modelId="{0719F4DA-378F-AB44-8AA9-5DECE60391C2}">
      <dsp:nvSpPr>
        <dsp:cNvPr id="0" name=""/>
        <dsp:cNvSpPr/>
      </dsp:nvSpPr>
      <dsp:spPr>
        <a:xfrm>
          <a:off x="42446" y="3245689"/>
          <a:ext cx="2868708" cy="172122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600" kern="1200" dirty="0"/>
            <a:t>Una nuova ricerca ha rilevato che </a:t>
          </a:r>
          <a:r>
            <a:rPr lang="it-IT" sz="1600" b="1" kern="1200" dirty="0">
              <a:solidFill>
                <a:srgbClr val="FFC000"/>
              </a:solidFill>
            </a:rPr>
            <a:t>29.000 cialde di caffè scartate</a:t>
          </a:r>
          <a:r>
            <a:rPr lang="it-IT" sz="1600" kern="1200" dirty="0"/>
            <a:t> finiscono nelle </a:t>
          </a:r>
          <a:r>
            <a:rPr lang="it-IT" sz="1600" b="1" kern="1200" dirty="0">
              <a:solidFill>
                <a:srgbClr val="FFC000"/>
              </a:solidFill>
            </a:rPr>
            <a:t>discariche ogni mese </a:t>
          </a:r>
          <a:r>
            <a:rPr lang="it-IT" sz="1600" kern="1200" dirty="0"/>
            <a:t>(quasi 350.000 all'anno) dove non si rompono per almeno 500 anni.</a:t>
          </a:r>
          <a:r>
            <a:rPr lang="en-GB" sz="1600" b="1" kern="1200" dirty="0"/>
            <a:t>.</a:t>
          </a:r>
          <a:endParaRPr lang="en-US" sz="1600" kern="1200" dirty="0"/>
        </a:p>
      </dsp:txBody>
      <dsp:txXfrm>
        <a:off x="42446" y="3245689"/>
        <a:ext cx="2868708" cy="1721224"/>
      </dsp:txXfrm>
    </dsp:sp>
    <dsp:sp modelId="{34586D55-E3AD-E54C-A565-FB218756B28E}">
      <dsp:nvSpPr>
        <dsp:cNvPr id="0" name=""/>
        <dsp:cNvSpPr/>
      </dsp:nvSpPr>
      <dsp:spPr>
        <a:xfrm>
          <a:off x="3156314" y="3274261"/>
          <a:ext cx="2868708" cy="172122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u="none" kern="1200" dirty="0"/>
            <a:t>OGNI CAPSULA CONTIENE </a:t>
          </a:r>
          <a:r>
            <a:rPr lang="it-IT" sz="1600" b="1" i="0" u="none" kern="1200" dirty="0">
              <a:solidFill>
                <a:srgbClr val="FFC000"/>
              </a:solidFill>
            </a:rPr>
            <a:t>6/7 g DI CAFFÈ</a:t>
          </a:r>
          <a:r>
            <a:rPr lang="it-IT" sz="1600" b="0" i="0" u="none" kern="1200" dirty="0"/>
            <a:t> E RILASCIA NELL'AMBIENTE </a:t>
          </a:r>
          <a:r>
            <a:rPr lang="it-IT" sz="1600" b="1" i="0" u="none" kern="1200" dirty="0">
              <a:solidFill>
                <a:srgbClr val="FFC000"/>
              </a:solidFill>
            </a:rPr>
            <a:t>3 g DI PLASTICHE/MATERIALI A BASE DI ALLUMINIO</a:t>
          </a:r>
          <a:r>
            <a:rPr lang="en-GB" sz="1600" b="1" i="0" u="none" kern="1200" dirty="0">
              <a:solidFill>
                <a:srgbClr val="FFC000"/>
              </a:solidFill>
            </a:rPr>
            <a:t>.</a:t>
          </a:r>
          <a:endParaRPr lang="en-GB" sz="1600" b="1" kern="1200" dirty="0">
            <a:solidFill>
              <a:srgbClr val="FFC000"/>
            </a:solidFill>
          </a:endParaRPr>
        </a:p>
      </dsp:txBody>
      <dsp:txXfrm>
        <a:off x="3156314" y="3274261"/>
        <a:ext cx="2868708" cy="1721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0FAE8-FD14-466D-886A-9523332668A5}">
      <dsp:nvSpPr>
        <dsp:cNvPr id="0" name=""/>
        <dsp:cNvSpPr/>
      </dsp:nvSpPr>
      <dsp:spPr>
        <a:xfrm>
          <a:off x="577243" y="1139"/>
          <a:ext cx="1695251" cy="423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Capsule</a:t>
          </a:r>
        </a:p>
      </dsp:txBody>
      <dsp:txXfrm>
        <a:off x="589656" y="13552"/>
        <a:ext cx="1670425" cy="398986"/>
      </dsp:txXfrm>
    </dsp:sp>
    <dsp:sp modelId="{A5663079-7E0C-4590-9AE7-5F725D18CC03}">
      <dsp:nvSpPr>
        <dsp:cNvPr id="0" name=""/>
        <dsp:cNvSpPr/>
      </dsp:nvSpPr>
      <dsp:spPr>
        <a:xfrm rot="5400000">
          <a:off x="1345404" y="435547"/>
          <a:ext cx="158929" cy="1907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700" kern="1200"/>
        </a:p>
      </dsp:txBody>
      <dsp:txXfrm rot="-5400000">
        <a:off x="1367655" y="451440"/>
        <a:ext cx="114429" cy="111250"/>
      </dsp:txXfrm>
    </dsp:sp>
    <dsp:sp modelId="{03D6B3E4-4744-4A7F-A9E3-0FE416732E3B}">
      <dsp:nvSpPr>
        <dsp:cNvPr id="0" name=""/>
        <dsp:cNvSpPr/>
      </dsp:nvSpPr>
      <dsp:spPr>
        <a:xfrm>
          <a:off x="577243" y="636858"/>
          <a:ext cx="1695251" cy="423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Tubo</a:t>
          </a:r>
        </a:p>
      </dsp:txBody>
      <dsp:txXfrm>
        <a:off x="589656" y="649271"/>
        <a:ext cx="1670425" cy="398986"/>
      </dsp:txXfrm>
    </dsp:sp>
    <dsp:sp modelId="{19791D10-3006-410A-A010-865FF9508496}">
      <dsp:nvSpPr>
        <dsp:cNvPr id="0" name=""/>
        <dsp:cNvSpPr/>
      </dsp:nvSpPr>
      <dsp:spPr>
        <a:xfrm rot="5400000">
          <a:off x="1345404" y="1071266"/>
          <a:ext cx="158929" cy="1907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700" kern="1200"/>
        </a:p>
      </dsp:txBody>
      <dsp:txXfrm rot="-5400000">
        <a:off x="1367655" y="1087159"/>
        <a:ext cx="114429" cy="111250"/>
      </dsp:txXfrm>
    </dsp:sp>
    <dsp:sp modelId="{2F603436-87B8-4C7D-88E2-793463C32820}">
      <dsp:nvSpPr>
        <dsp:cNvPr id="0" name=""/>
        <dsp:cNvSpPr/>
      </dsp:nvSpPr>
      <dsp:spPr>
        <a:xfrm>
          <a:off x="577243" y="1272577"/>
          <a:ext cx="1695251" cy="423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Distributore automatico</a:t>
          </a:r>
        </a:p>
      </dsp:txBody>
      <dsp:txXfrm>
        <a:off x="589656" y="1284990"/>
        <a:ext cx="1670425" cy="398986"/>
      </dsp:txXfrm>
    </dsp:sp>
    <dsp:sp modelId="{55AF60DE-056F-4211-9297-1177DE09EDA7}">
      <dsp:nvSpPr>
        <dsp:cNvPr id="0" name=""/>
        <dsp:cNvSpPr/>
      </dsp:nvSpPr>
      <dsp:spPr>
        <a:xfrm rot="5400000">
          <a:off x="1345404" y="1706985"/>
          <a:ext cx="158929" cy="1907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700" kern="1200"/>
        </a:p>
      </dsp:txBody>
      <dsp:txXfrm rot="-5400000">
        <a:off x="1367655" y="1722878"/>
        <a:ext cx="114429" cy="111250"/>
      </dsp:txXfrm>
    </dsp:sp>
    <dsp:sp modelId="{78D08AA9-F80F-42FE-876D-7E757E95F2B6}">
      <dsp:nvSpPr>
        <dsp:cNvPr id="0" name=""/>
        <dsp:cNvSpPr/>
      </dsp:nvSpPr>
      <dsp:spPr>
        <a:xfrm>
          <a:off x="577243" y="1908296"/>
          <a:ext cx="1695251" cy="423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Raccolta differenziata</a:t>
          </a:r>
        </a:p>
      </dsp:txBody>
      <dsp:txXfrm>
        <a:off x="589656" y="1920709"/>
        <a:ext cx="1670425" cy="3989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30EE85-9DB4-4007-9CB1-8FBA1C2CE48D}">
      <dsp:nvSpPr>
        <dsp:cNvPr id="0" name=""/>
        <dsp:cNvSpPr/>
      </dsp:nvSpPr>
      <dsp:spPr>
        <a:xfrm>
          <a:off x="120382" y="999146"/>
          <a:ext cx="777066" cy="7770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3093AA-C2B6-43E2-BF17-5728BA8BB990}">
      <dsp:nvSpPr>
        <dsp:cNvPr id="0" name=""/>
        <dsp:cNvSpPr/>
      </dsp:nvSpPr>
      <dsp:spPr>
        <a:xfrm>
          <a:off x="239237" y="1162330"/>
          <a:ext cx="450698" cy="45069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2A56D-93BC-4F25-96B6-DE14700B106D}">
      <dsp:nvSpPr>
        <dsp:cNvPr id="0" name=""/>
        <dsp:cNvSpPr/>
      </dsp:nvSpPr>
      <dsp:spPr>
        <a:xfrm>
          <a:off x="974994" y="1038077"/>
          <a:ext cx="1831657" cy="777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Un distributore automatico è installato nei negozi e nei supermercati selezionati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4994" y="1038077"/>
        <a:ext cx="1831657" cy="777066"/>
      </dsp:txXfrm>
    </dsp:sp>
    <dsp:sp modelId="{1811959D-E22A-4F27-9096-4427F5D60ED4}">
      <dsp:nvSpPr>
        <dsp:cNvPr id="0" name=""/>
        <dsp:cNvSpPr/>
      </dsp:nvSpPr>
      <dsp:spPr>
        <a:xfrm>
          <a:off x="3200358" y="1424893"/>
          <a:ext cx="777066" cy="7770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3D007-6E13-49A6-9A27-F8F82B96E470}">
      <dsp:nvSpPr>
        <dsp:cNvPr id="0" name=""/>
        <dsp:cNvSpPr/>
      </dsp:nvSpPr>
      <dsp:spPr>
        <a:xfrm>
          <a:off x="3363540" y="1588073"/>
          <a:ext cx="450698" cy="45069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A60212-CEC5-40E8-BD46-22A3D2B532A6}">
      <dsp:nvSpPr>
        <dsp:cNvPr id="0" name=""/>
        <dsp:cNvSpPr/>
      </dsp:nvSpPr>
      <dsp:spPr>
        <a:xfrm>
          <a:off x="4143933" y="1424893"/>
          <a:ext cx="1831657" cy="777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Può erogare capsule di diverse marche e gusti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it-IT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compatibili con il tubo e pronte per il riciclaggio(PP rigido)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43933" y="1424893"/>
        <a:ext cx="1831657" cy="777066"/>
      </dsp:txXfrm>
    </dsp:sp>
    <dsp:sp modelId="{502F2BAB-CF6D-43BC-BA8F-B1059304E8CD}">
      <dsp:nvSpPr>
        <dsp:cNvPr id="0" name=""/>
        <dsp:cNvSpPr/>
      </dsp:nvSpPr>
      <dsp:spPr>
        <a:xfrm>
          <a:off x="120382" y="2334128"/>
          <a:ext cx="777066" cy="7770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090B3-0198-46BE-81FE-E37D3592D084}">
      <dsp:nvSpPr>
        <dsp:cNvPr id="0" name=""/>
        <dsp:cNvSpPr/>
      </dsp:nvSpPr>
      <dsp:spPr>
        <a:xfrm>
          <a:off x="239237" y="2515850"/>
          <a:ext cx="450698" cy="45069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88CFA1-618A-4599-B272-B4742B517E82}">
      <dsp:nvSpPr>
        <dsp:cNvPr id="0" name=""/>
        <dsp:cNvSpPr/>
      </dsp:nvSpPr>
      <dsp:spPr>
        <a:xfrm>
          <a:off x="904310" y="2552616"/>
          <a:ext cx="1831657" cy="777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Esso fornisce nuovi </a:t>
          </a:r>
          <a:r>
            <a:rPr lang="it-IT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tubi,capsule</a:t>
          </a:r>
          <a:r>
            <a:rPr lang="it-IT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e raccoglie quelli usati.</a:t>
          </a:r>
          <a:endParaRPr lang="en-US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4310" y="2552616"/>
        <a:ext cx="1831657" cy="777066"/>
      </dsp:txXfrm>
    </dsp:sp>
    <dsp:sp modelId="{172363D8-624D-4C6C-9E74-281E6A21DF0B}">
      <dsp:nvSpPr>
        <dsp:cNvPr id="0" name=""/>
        <dsp:cNvSpPr/>
      </dsp:nvSpPr>
      <dsp:spPr>
        <a:xfrm>
          <a:off x="3200365" y="3797243"/>
          <a:ext cx="777066" cy="7770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69813-E2E0-404E-BD7E-7F2F394988C9}">
      <dsp:nvSpPr>
        <dsp:cNvPr id="0" name=""/>
        <dsp:cNvSpPr/>
      </dsp:nvSpPr>
      <dsp:spPr>
        <a:xfrm>
          <a:off x="3363545" y="3960425"/>
          <a:ext cx="450698" cy="45069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0B1CE-1D9F-4EBB-8288-5A8AC228E72F}">
      <dsp:nvSpPr>
        <dsp:cNvPr id="0" name=""/>
        <dsp:cNvSpPr/>
      </dsp:nvSpPr>
      <dsp:spPr>
        <a:xfrm>
          <a:off x="4143933" y="3797243"/>
          <a:ext cx="1831657" cy="777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Legge il codice a barre e raccoglie i “punti caffè” per ogni ricarica del tubo: ogni 5 ricariche il consumatore riceve 10 capsule in omaggio</a:t>
          </a:r>
          <a:r>
            <a:rPr lang="it-IT" sz="14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(INCENTIVO ECONOMICO PER I CONSUMATORI).</a:t>
          </a:r>
          <a:endParaRPr lang="en-US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43933" y="3797243"/>
        <a:ext cx="1831657" cy="777066"/>
      </dsp:txXfrm>
    </dsp:sp>
    <dsp:sp modelId="{010CEEE2-D238-4858-ADFC-9D4646BB8FA2}">
      <dsp:nvSpPr>
        <dsp:cNvPr id="0" name=""/>
        <dsp:cNvSpPr/>
      </dsp:nvSpPr>
      <dsp:spPr>
        <a:xfrm>
          <a:off x="113948" y="4458322"/>
          <a:ext cx="777066" cy="7770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BC37A-6CE4-4087-A752-BD29ED475819}">
      <dsp:nvSpPr>
        <dsp:cNvPr id="0" name=""/>
        <dsp:cNvSpPr/>
      </dsp:nvSpPr>
      <dsp:spPr>
        <a:xfrm>
          <a:off x="277132" y="4621506"/>
          <a:ext cx="450698" cy="45069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D05BB-2797-4450-9C26-086BD7CAF7C7}">
      <dsp:nvSpPr>
        <dsp:cNvPr id="0" name=""/>
        <dsp:cNvSpPr/>
      </dsp:nvSpPr>
      <dsp:spPr>
        <a:xfrm>
          <a:off x="831072" y="4458322"/>
          <a:ext cx="2284571" cy="777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Il display della macchina fornisce informazioni commerciali e di sostenibilità( numero di capsule raccolte – CO2 risparmiata) </a:t>
          </a:r>
          <a:r>
            <a:rPr lang="it-IT" sz="14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(EDUCAZIONE DEI CONSUMATORI ALLA SOSTENIBILITÀ).</a:t>
          </a:r>
          <a:endParaRPr lang="en-US" sz="1400" b="1" kern="12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1072" y="4458322"/>
        <a:ext cx="2284571" cy="777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A57AF-A364-4BCA-BC27-52E91E396637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3D899-BF1A-43A5-AB9A-90D900D501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1811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0F67D8-A351-898F-11EA-D25898030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934C443-4BAE-611E-3B09-1D1871C26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7AC605-A535-5D85-0C78-3787BEF34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872097-015F-161F-8E17-53E66DA72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4A41DE-C030-A2D9-2BD7-01E8D5F36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613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1F4886-AEAA-A0CD-0DBC-EB47CEA92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3E9F0FC-1942-AB03-BCD0-29A0BCE5E4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0DD9D5-98F7-F53F-A5AC-6FF02D1E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6570AF-A076-E34C-4168-5C243040C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CDD15A-9AF0-9332-8597-7D370503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985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6AB0F8D-0193-A327-9513-4627C7E11D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2F452C-50FD-A299-221B-E06CFD73D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980C00-F2D3-6A22-E07A-A62B83F71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B18944-4479-2737-D7C6-97445B370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EE7761-17B8-BE39-BE58-5A861166D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124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DF5F5E-5FCE-786C-EAAA-8E589E2C4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BCA570-CF4C-EDB0-E341-85325442B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BD9A9D-9E44-15D4-B9BC-F62886151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52D8AB-3C07-160C-C602-4577F50FE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C55BE6-0B0A-B167-2144-EF6575C8C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1983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3E42F5-8F45-B3F3-F220-8EDC3835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64DF60-7E15-9227-3D24-8264790CA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236138-8652-F0EE-31D7-76BAFF715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7400F2-3A8D-6102-609E-4A8E5817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AF7482-EBD9-E191-37A2-71682924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555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DD8C73-5C28-546D-2D4C-0D67CB551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0CC768-B087-1E5B-FDDD-3DC91E69E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092AD1B-961C-AF93-76F7-A87E5897A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BD7D82-683F-D56C-4427-20D977FC1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925B82-6415-41B3-182E-E5DEA2496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40F8DA-15C3-8D33-0342-8DB48146E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0729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50EEE9-3F5D-F8EC-6A91-D169CE486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C56F1E-C7F0-63B5-57C2-FFD6B8F6F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586BC0-9444-F0C8-20B6-503236E0CE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476E8CF-A678-4BEA-B308-131D60159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358B4A-AC44-6768-A8FA-75F5569455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FC1B556-84B6-7F39-1443-25C30F3B6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B92AA16-ED83-593B-D10C-289247778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A49D075-0199-424C-F19C-1A903994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360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E12A56-CB07-A213-6913-091D2471D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E45C5BF-5324-8C68-72DF-1F36A68E3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05704C0-5CF5-9631-4D58-EEBF1A5AB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32CD8C4-8178-66C8-AC7D-D1CF70B46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0381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9D15E1A-4F0A-0285-965A-07480665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1499579-8029-B154-CB59-CB18A99F4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3543C0-668A-6328-E9FD-A8A2C2D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58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38B4F9-2056-953B-1DD6-1E9F8859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1D1E52-8992-8F35-089D-E86E88F64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A37A90-75AB-E198-DDDD-EEC09CAB0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EAA7454-FA21-B363-0E06-1551C91B8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83590B-28FA-2CB7-4892-1CBADDB5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A00CE8-40CD-661C-7314-7CD9D64C4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9801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714409-7112-7FBB-AD8D-88F12BBBB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342C79E-A5E9-EE2E-48B0-1848433B30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56E92CE-4701-FD0C-9D5F-ACC177BDC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B06AA0-4082-B141-CEBD-F27EE9D22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EFBC364-E449-8BAC-00D1-7BA99641D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C70043-5F35-FE43-0086-8FE77A0EC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17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F6A939A-C0A7-9911-04B9-AEB10110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1BE6E7-33E8-D75B-343E-3E482B030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606281-1590-0D84-75F3-921A8A668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C9BA2-1745-406C-A016-CE1F87AB4D04}" type="datetimeFigureOut">
              <a:rPr lang="it-IT" smtClean="0"/>
              <a:t>20/09/2022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C3F52E-8AB8-D6C5-7279-AE4A49E2F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E738BA-E179-574D-F1DE-942877F10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E564E-290D-48D6-9FC0-4BB2F8839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074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Immagine che contiene fagiolo, verdura, coperto, arrostito&#10;&#10;Descrizione generata automaticamente">
            <a:extLst>
              <a:ext uri="{FF2B5EF4-FFF2-40B4-BE49-F238E27FC236}">
                <a16:creationId xmlns:a16="http://schemas.microsoft.com/office/drawing/2014/main" id="{DF816F27-6D16-18F4-156A-2C175AABAE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1" y="10715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A8CDF9D-4831-A440-6C38-02425317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6212" y="1220481"/>
            <a:ext cx="10058400" cy="198964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it-IT" sz="138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Recycaps</a:t>
            </a:r>
            <a:endParaRPr lang="it-IT" sz="138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530DCA6-5470-505D-B213-4784CD784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8406" y="3703554"/>
            <a:ext cx="3654830" cy="27859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Alessandra Zanotti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Davide Villa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Leonardo Maniscalco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Castelletti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Noemi Sorrentino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 Scarnicci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Valeria Allocca</a:t>
            </a:r>
          </a:p>
        </p:txBody>
      </p:sp>
    </p:spTree>
    <p:extLst>
      <p:ext uri="{BB962C8B-B14F-4D97-AF65-F5344CB8AC3E}">
        <p14:creationId xmlns:p14="http://schemas.microsoft.com/office/powerpoint/2010/main" val="374637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5994" y="-5310547"/>
            <a:ext cx="1580014" cy="12192002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B0AF896-54EB-6DFB-C456-735944D5C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296733"/>
            <a:ext cx="7170656" cy="9774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Prototipo:Un</a:t>
            </a: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tubo</a:t>
            </a: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comodo</a:t>
            </a: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A3058FB8-ADD0-E8BC-1AB7-68571427B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121" y="1966710"/>
            <a:ext cx="1242167" cy="455841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81512A8-66A9-35FD-0E34-1987CDFDF6B6}"/>
              </a:ext>
            </a:extLst>
          </p:cNvPr>
          <p:cNvSpPr txBox="1"/>
          <p:nvPr/>
        </p:nvSpPr>
        <p:spPr>
          <a:xfrm>
            <a:off x="4392748" y="1608196"/>
            <a:ext cx="76903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Guarda attraverso il tubo rigido in PP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consumatore può controllare quante capsule sono rimaste (il tubo è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apribile su entrambi i lati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tramite tappo a vite).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separatore mobile crea nel tubo due diverse zone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(sopra per le casule nuove e sotto per le capsule sporche e una per quelle da utilizzare),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c’è contaminazione.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bar code –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Interazione macchina/consumatore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etichette aggiuntive sono realizzate con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inchiostro/adesivi a base d'acqua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un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colore non scuro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massimizzare la riciclabilità (secondo le linee guida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Ceflex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consumatore non deve smistare i rifiuti, ma semplicemente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rimettere la cialda nel tubo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(riducendo l'inconveniente di gettare il prodotto).</a:t>
            </a:r>
          </a:p>
        </p:txBody>
      </p:sp>
      <p:pic>
        <p:nvPicPr>
          <p:cNvPr id="15" name="Immagine 7">
            <a:extLst>
              <a:ext uri="{FF2B5EF4-FFF2-40B4-BE49-F238E27FC236}">
                <a16:creationId xmlns:a16="http://schemas.microsoft.com/office/drawing/2014/main" id="{600A10D3-1648-53F0-C4D8-83ECD5249F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54" t="-1610" r="8947" b="88143"/>
          <a:stretch/>
        </p:blipFill>
        <p:spPr>
          <a:xfrm rot="10800000">
            <a:off x="1590636" y="6113695"/>
            <a:ext cx="1014912" cy="594975"/>
          </a:xfrm>
          <a:prstGeom prst="rect">
            <a:avLst/>
          </a:prstGeom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974A9EB1-BB8B-6B53-A972-FBF890DE7A76}"/>
              </a:ext>
            </a:extLst>
          </p:cNvPr>
          <p:cNvCxnSpPr>
            <a:cxnSpLocks/>
          </p:cNvCxnSpPr>
          <p:nvPr/>
        </p:nvCxnSpPr>
        <p:spPr>
          <a:xfrm>
            <a:off x="1728903" y="5057079"/>
            <a:ext cx="73837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BA76BA7-D585-B0ED-B9E2-658F6F2661EF}"/>
              </a:ext>
            </a:extLst>
          </p:cNvPr>
          <p:cNvSpPr txBox="1"/>
          <p:nvPr/>
        </p:nvSpPr>
        <p:spPr>
          <a:xfrm>
            <a:off x="446197" y="4811781"/>
            <a:ext cx="792848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1100" dirty="0">
                <a:latin typeface="Times New Roman"/>
                <a:cs typeface="Times New Roman"/>
              </a:rPr>
              <a:t>Separatore mobile in PP</a:t>
            </a:r>
            <a:endParaRPr lang="it-IT" dirty="0">
              <a:latin typeface="Times New Roman"/>
              <a:cs typeface="Times New Roman"/>
            </a:endParaRPr>
          </a:p>
        </p:txBody>
      </p:sp>
      <p:pic>
        <p:nvPicPr>
          <p:cNvPr id="3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C3334C63-A8A2-2B30-C557-EF6CDBE29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3573" y="2417305"/>
            <a:ext cx="980558" cy="900288"/>
          </a:xfrm>
          <a:prstGeom prst="rect">
            <a:avLst/>
          </a:prstGeom>
        </p:spPr>
      </p:pic>
      <p:pic>
        <p:nvPicPr>
          <p:cNvPr id="17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C4333C2A-ADCE-3430-D052-8A7114141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2122" y="2958653"/>
            <a:ext cx="980558" cy="900288"/>
          </a:xfrm>
          <a:prstGeom prst="rect">
            <a:avLst/>
          </a:prstGeom>
        </p:spPr>
      </p:pic>
      <p:pic>
        <p:nvPicPr>
          <p:cNvPr id="19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C68D91DB-1A46-2839-CBE1-CBE4ECD88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0671" y="3544682"/>
            <a:ext cx="980558" cy="900288"/>
          </a:xfrm>
          <a:prstGeom prst="rect">
            <a:avLst/>
          </a:prstGeom>
        </p:spPr>
      </p:pic>
      <p:pic>
        <p:nvPicPr>
          <p:cNvPr id="20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96FAF998-31C9-6AFE-9761-BBDD7DC97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8883" y="4131956"/>
            <a:ext cx="980558" cy="900288"/>
          </a:xfrm>
          <a:prstGeom prst="rect">
            <a:avLst/>
          </a:prstGeom>
        </p:spPr>
      </p:pic>
      <p:pic>
        <p:nvPicPr>
          <p:cNvPr id="21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064600FC-8DC2-D18B-4458-F2E006377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8883" y="5076277"/>
            <a:ext cx="980558" cy="900288"/>
          </a:xfrm>
          <a:prstGeom prst="rect">
            <a:avLst/>
          </a:prstGeom>
        </p:spPr>
      </p:pic>
      <p:pic>
        <p:nvPicPr>
          <p:cNvPr id="5" name="Immagine 5">
            <a:extLst>
              <a:ext uri="{FF2B5EF4-FFF2-40B4-BE49-F238E27FC236}">
                <a16:creationId xmlns:a16="http://schemas.microsoft.com/office/drawing/2014/main" id="{150E828B-87CF-B4BE-A6AC-0F776AC0B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896" y="5815108"/>
            <a:ext cx="497646" cy="298587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5B98571-07D9-44A9-FA95-27060AF6DD06}"/>
              </a:ext>
            </a:extLst>
          </p:cNvPr>
          <p:cNvSpPr txBox="1"/>
          <p:nvPr/>
        </p:nvSpPr>
        <p:spPr>
          <a:xfrm rot="16200000">
            <a:off x="1272853" y="3750478"/>
            <a:ext cx="2025348" cy="253916"/>
          </a:xfrm>
          <a:prstGeom prst="rect">
            <a:avLst/>
          </a:prstGeom>
          <a:solidFill>
            <a:srgbClr val="91FF65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1050" b="1" i="1" dirty="0" err="1">
                <a:latin typeface="Cambria"/>
                <a:ea typeface="Cambria"/>
                <a:cs typeface="Times New Roman"/>
              </a:rPr>
              <a:t>Recycaps</a:t>
            </a:r>
            <a:r>
              <a:rPr lang="it-IT" sz="1050" b="1" i="1" dirty="0">
                <a:latin typeface="Cambria"/>
                <a:ea typeface="Cambria"/>
                <a:cs typeface="Times New Roman"/>
              </a:rPr>
              <a:t> (prodotto A Team 1)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3FCFA172-D2E7-3474-E895-54F2B7E28992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2114205" y="1802551"/>
            <a:ext cx="0" cy="1641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9DD1FED1-F7D2-8226-2193-00B3405D7C60}"/>
              </a:ext>
            </a:extLst>
          </p:cNvPr>
          <p:cNvCxnSpPr>
            <a:cxnSpLocks/>
          </p:cNvCxnSpPr>
          <p:nvPr/>
        </p:nvCxnSpPr>
        <p:spPr>
          <a:xfrm>
            <a:off x="2098090" y="1802551"/>
            <a:ext cx="160375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555EA17C-3F7A-84F0-A5E6-BBEAC5F8A385}"/>
              </a:ext>
            </a:extLst>
          </p:cNvPr>
          <p:cNvCxnSpPr>
            <a:cxnSpLocks/>
            <a:stCxn id="15" idx="0"/>
          </p:cNvCxnSpPr>
          <p:nvPr/>
        </p:nvCxnSpPr>
        <p:spPr>
          <a:xfrm>
            <a:off x="2098092" y="6708670"/>
            <a:ext cx="167675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6367119A-4870-76C8-1AA1-22F33F3B11F3}"/>
              </a:ext>
            </a:extLst>
          </p:cNvPr>
          <p:cNvCxnSpPr>
            <a:cxnSpLocks/>
          </p:cNvCxnSpPr>
          <p:nvPr/>
        </p:nvCxnSpPr>
        <p:spPr>
          <a:xfrm>
            <a:off x="3701845" y="1802551"/>
            <a:ext cx="16115" cy="14039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BFE16CE6-30E9-17B7-61C6-2F56ACAD8858}"/>
              </a:ext>
            </a:extLst>
          </p:cNvPr>
          <p:cNvCxnSpPr>
            <a:cxnSpLocks/>
          </p:cNvCxnSpPr>
          <p:nvPr/>
        </p:nvCxnSpPr>
        <p:spPr>
          <a:xfrm flipV="1">
            <a:off x="2098090" y="6498828"/>
            <a:ext cx="0" cy="20984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4">
            <a:extLst>
              <a:ext uri="{FF2B5EF4-FFF2-40B4-BE49-F238E27FC236}">
                <a16:creationId xmlns:a16="http://schemas.microsoft.com/office/drawing/2014/main" id="{43234C4F-7654-3EAB-0980-D4331AB0A448}"/>
              </a:ext>
            </a:extLst>
          </p:cNvPr>
          <p:cNvCxnSpPr>
            <a:cxnSpLocks/>
          </p:cNvCxnSpPr>
          <p:nvPr/>
        </p:nvCxnSpPr>
        <p:spPr>
          <a:xfrm>
            <a:off x="3774850" y="4684547"/>
            <a:ext cx="0" cy="2027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8">
            <a:extLst>
              <a:ext uri="{FF2B5EF4-FFF2-40B4-BE49-F238E27FC236}">
                <a16:creationId xmlns:a16="http://schemas.microsoft.com/office/drawing/2014/main" id="{E4F5CE56-1C6D-F465-EF68-8F16EB383B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76" t="23948" r="25324" b="11587"/>
          <a:stretch/>
        </p:blipFill>
        <p:spPr>
          <a:xfrm>
            <a:off x="3035231" y="3375360"/>
            <a:ext cx="1479237" cy="1869791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82829A94-718D-2C9F-F62C-AA5DCE3B3770}"/>
              </a:ext>
            </a:extLst>
          </p:cNvPr>
          <p:cNvSpPr txBox="1"/>
          <p:nvPr/>
        </p:nvSpPr>
        <p:spPr>
          <a:xfrm>
            <a:off x="518766" y="2081278"/>
            <a:ext cx="765634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100" dirty="0">
                <a:latin typeface="Times New Roman"/>
                <a:cs typeface="Times New Roman"/>
              </a:rPr>
              <a:t>Tappo a vite</a:t>
            </a:r>
            <a:endParaRPr lang="it-IT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CBA4BC1-C506-5E26-C8C9-08B703BF6B13}"/>
              </a:ext>
            </a:extLst>
          </p:cNvPr>
          <p:cNvSpPr txBox="1"/>
          <p:nvPr/>
        </p:nvSpPr>
        <p:spPr>
          <a:xfrm>
            <a:off x="518766" y="6235991"/>
            <a:ext cx="765634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100" dirty="0">
                <a:latin typeface="Times New Roman"/>
                <a:cs typeface="Times New Roman"/>
              </a:rPr>
              <a:t>Tappo a vite</a:t>
            </a:r>
            <a:endParaRPr lang="it-IT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973FCED-BA1C-7A5E-72F2-F70D33AACC3A}"/>
              </a:ext>
            </a:extLst>
          </p:cNvPr>
          <p:cNvSpPr txBox="1"/>
          <p:nvPr/>
        </p:nvSpPr>
        <p:spPr>
          <a:xfrm>
            <a:off x="228481" y="3777636"/>
            <a:ext cx="111941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1100" dirty="0">
                <a:latin typeface="Times New Roman"/>
                <a:cs typeface="Times New Roman"/>
              </a:rPr>
              <a:t>Plastica trasparente robusta riutilizzabile</a:t>
            </a:r>
            <a:endParaRPr lang="it-IT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3224C9B6-0E84-2CC6-6E9B-CC9EC1B7F394}"/>
              </a:ext>
            </a:extLst>
          </p:cNvPr>
          <p:cNvCxnSpPr/>
          <p:nvPr/>
        </p:nvCxnSpPr>
        <p:spPr>
          <a:xfrm>
            <a:off x="1293586" y="2209798"/>
            <a:ext cx="315684" cy="7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65C71035-C800-7A80-6968-652FC3C0F8CA}"/>
              </a:ext>
            </a:extLst>
          </p:cNvPr>
          <p:cNvCxnSpPr>
            <a:cxnSpLocks/>
          </p:cNvCxnSpPr>
          <p:nvPr/>
        </p:nvCxnSpPr>
        <p:spPr>
          <a:xfrm>
            <a:off x="1248228" y="6364511"/>
            <a:ext cx="315684" cy="7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830D9D32-9F09-A909-1330-994876A1C163}"/>
              </a:ext>
            </a:extLst>
          </p:cNvPr>
          <p:cNvCxnSpPr>
            <a:cxnSpLocks/>
          </p:cNvCxnSpPr>
          <p:nvPr/>
        </p:nvCxnSpPr>
        <p:spPr>
          <a:xfrm>
            <a:off x="1284514" y="5031012"/>
            <a:ext cx="315684" cy="7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A1AE76FF-E469-10D7-BDD3-C623CEB7E034}"/>
              </a:ext>
            </a:extLst>
          </p:cNvPr>
          <p:cNvCxnSpPr>
            <a:cxnSpLocks/>
          </p:cNvCxnSpPr>
          <p:nvPr/>
        </p:nvCxnSpPr>
        <p:spPr>
          <a:xfrm>
            <a:off x="1284514" y="3996869"/>
            <a:ext cx="315684" cy="7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423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5994" y="-5310547"/>
            <a:ext cx="1580014" cy="12192002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B0AF896-54EB-6DFB-C456-735944D5C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296733"/>
            <a:ext cx="7170656" cy="97744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Prototipo</a:t>
            </a: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Distributore</a:t>
            </a: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Automatico</a:t>
            </a:r>
            <a:endParaRPr lang="en-US" sz="4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Immagine 176">
            <a:extLst>
              <a:ext uri="{FF2B5EF4-FFF2-40B4-BE49-F238E27FC236}">
                <a16:creationId xmlns:a16="http://schemas.microsoft.com/office/drawing/2014/main" id="{2E682992-CE30-4BEC-A119-7FA9806702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31" t="21329" r="33595" b="9790"/>
          <a:stretch/>
        </p:blipFill>
        <p:spPr>
          <a:xfrm>
            <a:off x="101062" y="1580015"/>
            <a:ext cx="4704331" cy="5223716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31CD5818-3168-444C-BFA0-B596DCA36A0B}"/>
              </a:ext>
            </a:extLst>
          </p:cNvPr>
          <p:cNvSpPr txBox="1"/>
          <p:nvPr/>
        </p:nvSpPr>
        <p:spPr>
          <a:xfrm>
            <a:off x="117102" y="2771296"/>
            <a:ext cx="853440" cy="5770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dirty="0"/>
              <a:t>Pannello touch screen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963CCCD1-E066-418C-9E2D-7ADBEC377CE3}"/>
              </a:ext>
            </a:extLst>
          </p:cNvPr>
          <p:cNvSpPr txBox="1"/>
          <p:nvPr/>
        </p:nvSpPr>
        <p:spPr>
          <a:xfrm>
            <a:off x="3765629" y="2985685"/>
            <a:ext cx="101321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dirty="0"/>
              <a:t>Lettore carta di credito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D24F4551-2D71-4376-8732-7FC2E315F30C}"/>
              </a:ext>
            </a:extLst>
          </p:cNvPr>
          <p:cNvSpPr txBox="1"/>
          <p:nvPr/>
        </p:nvSpPr>
        <p:spPr>
          <a:xfrm>
            <a:off x="3821089" y="3739868"/>
            <a:ext cx="101321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dirty="0"/>
              <a:t>Inserire le monete qui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4B4CF4A2-BAB8-4DA8-AEF0-1FDF6C6E28C4}"/>
              </a:ext>
            </a:extLst>
          </p:cNvPr>
          <p:cNvSpPr txBox="1"/>
          <p:nvPr/>
        </p:nvSpPr>
        <p:spPr>
          <a:xfrm>
            <a:off x="3827883" y="4806853"/>
            <a:ext cx="1013216" cy="5770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dirty="0"/>
              <a:t>Porta per le capsule esauste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8E554490-1B37-4CAD-BC69-000DEE12BC79}"/>
              </a:ext>
            </a:extLst>
          </p:cNvPr>
          <p:cNvSpPr txBox="1"/>
          <p:nvPr/>
        </p:nvSpPr>
        <p:spPr>
          <a:xfrm>
            <a:off x="3839774" y="6207619"/>
            <a:ext cx="101321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dirty="0"/>
              <a:t>Dispenser del nuovo tubo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132294D2-0A73-4D11-BE82-297080BD8ABD}"/>
              </a:ext>
            </a:extLst>
          </p:cNvPr>
          <p:cNvSpPr txBox="1"/>
          <p:nvPr/>
        </p:nvSpPr>
        <p:spPr>
          <a:xfrm>
            <a:off x="0" y="4256057"/>
            <a:ext cx="1246837" cy="5770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50" dirty="0"/>
              <a:t>Per riempire il tubo e per la lettura del </a:t>
            </a:r>
            <a:r>
              <a:rPr lang="it-IT" sz="1050" dirty="0" err="1"/>
              <a:t>barcode</a:t>
            </a:r>
            <a:endParaRPr lang="it-IT" sz="1050" dirty="0"/>
          </a:p>
        </p:txBody>
      </p:sp>
      <p:graphicFrame>
        <p:nvGraphicFramePr>
          <p:cNvPr id="44" name="CasellaDiTesto 4">
            <a:extLst>
              <a:ext uri="{FF2B5EF4-FFF2-40B4-BE49-F238E27FC236}">
                <a16:creationId xmlns:a16="http://schemas.microsoft.com/office/drawing/2014/main" id="{8324D109-22A4-464A-B474-0226BE2473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8886609"/>
              </p:ext>
            </p:extLst>
          </p:nvPr>
        </p:nvGraphicFramePr>
        <p:xfrm>
          <a:off x="5856763" y="785454"/>
          <a:ext cx="6097525" cy="6074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571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5994" y="-5310547"/>
            <a:ext cx="1580014" cy="12192002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B0AF896-54EB-6DFB-C456-735944D5C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296733"/>
            <a:ext cx="7170656" cy="9774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Prototipo:Sistema di riciclo 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E1EFD8DC-5A05-4D59-A819-C3564287B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1" y="2056613"/>
            <a:ext cx="3914165" cy="4890644"/>
          </a:xfrm>
          <a:solidFill>
            <a:srgbClr val="F2F2F2">
              <a:alpha val="64000"/>
            </a:srgbClr>
          </a:solidFill>
        </p:spPr>
        <p:txBody>
          <a:bodyPr>
            <a:normAutofit/>
          </a:bodyPr>
          <a:lstStyle/>
          <a:p>
            <a:pPr marL="285750" indent="-285750" algn="just"/>
            <a:r>
              <a:rPr lang="it-IT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OPZIONE 1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consumatori potrebbero separare la materia organica e metterla nel cestino organico e riporre la capsula nel tubo.</a:t>
            </a:r>
          </a:p>
          <a:p>
            <a:pPr marL="285750" indent="-285750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/>
            <a:r>
              <a:rPr lang="it-IT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OPZIONE 2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distributore potrebbe avere un meccanismo interno che separa e raccoglie la materia organica.</a:t>
            </a:r>
          </a:p>
          <a:p>
            <a:pPr marL="285750" indent="-285750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4E29A9D8-E55B-4B07-AE63-30BC6590078A}"/>
              </a:ext>
            </a:extLst>
          </p:cNvPr>
          <p:cNvSpPr txBox="1"/>
          <p:nvPr/>
        </p:nvSpPr>
        <p:spPr>
          <a:xfrm>
            <a:off x="4899919" y="2672716"/>
            <a:ext cx="2714977" cy="2585323"/>
          </a:xfrm>
          <a:prstGeom prst="rect">
            <a:avLst/>
          </a:prstGeom>
          <a:solidFill>
            <a:srgbClr val="F2F2F2">
              <a:alpha val="67227"/>
            </a:srgbClr>
          </a:solidFill>
        </p:spPr>
        <p:txBody>
          <a:bodyPr wrap="square" rtlCol="0">
            <a:spAutoFit/>
          </a:bodyPr>
          <a:lstStyle/>
          <a:p>
            <a:r>
              <a:rPr lang="it-IT" b="1" dirty="0">
                <a:latin typeface="Times New Roman"/>
                <a:cs typeface="Times New Roman"/>
              </a:rPr>
              <a:t>Date le ridotte dimensioni delle capsule, per garantirne il riciclo, il dosatore dispone di un meccanismo interno che ne permette l'accumulo in buste di PP più grandi</a:t>
            </a:r>
            <a:r>
              <a:rPr lang="en-IT" b="1" dirty="0">
                <a:latin typeface="Times New Roman"/>
                <a:cs typeface="Times New Roman"/>
              </a:rPr>
              <a:t>*</a:t>
            </a:r>
            <a:endParaRPr lang="en-I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T" dirty="0"/>
          </a:p>
        </p:txBody>
      </p:sp>
      <p:sp>
        <p:nvSpPr>
          <p:cNvPr id="40" name="TextBox 8">
            <a:extLst>
              <a:ext uri="{FF2B5EF4-FFF2-40B4-BE49-F238E27FC236}">
                <a16:creationId xmlns:a16="http://schemas.microsoft.com/office/drawing/2014/main" id="{2C21DC2C-811B-4ED7-B7C4-E985F1ADD4BA}"/>
              </a:ext>
            </a:extLst>
          </p:cNvPr>
          <p:cNvSpPr txBox="1"/>
          <p:nvPr/>
        </p:nvSpPr>
        <p:spPr>
          <a:xfrm>
            <a:off x="8598849" y="2197370"/>
            <a:ext cx="2787200" cy="2585323"/>
          </a:xfrm>
          <a:prstGeom prst="rect">
            <a:avLst/>
          </a:prstGeom>
          <a:solidFill>
            <a:srgbClr val="F2F2F2">
              <a:alpha val="77000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b="1" dirty="0"/>
              <a:t>OP</a:t>
            </a:r>
            <a:r>
              <a:rPr lang="it-IT" b="1" dirty="0"/>
              <a:t>ZIONE</a:t>
            </a:r>
            <a:r>
              <a:rPr lang="en-IT" b="1" dirty="0"/>
              <a:t> 1 </a:t>
            </a:r>
            <a:r>
              <a:rPr lang="it-IT" dirty="0"/>
              <a:t>personale delle lobby di riciclaggio che raccolgono quei sacchetti.</a:t>
            </a:r>
            <a:endParaRPr lang="en-IT" b="1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T" b="1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b="1" dirty="0"/>
              <a:t>OP</a:t>
            </a:r>
            <a:r>
              <a:rPr lang="it-IT" b="1" dirty="0"/>
              <a:t>ZIONE </a:t>
            </a:r>
            <a:r>
              <a:rPr lang="en-IT" b="1" dirty="0"/>
              <a:t>2 </a:t>
            </a:r>
            <a:r>
              <a:rPr lang="it-IT" dirty="0"/>
              <a:t>I negozi autorizzati li raccolgono e li inviano agli impianti di riciclaggio.</a:t>
            </a:r>
            <a:endParaRPr lang="en-IT" dirty="0"/>
          </a:p>
        </p:txBody>
      </p:sp>
      <p:cxnSp>
        <p:nvCxnSpPr>
          <p:cNvPr id="41" name="Straight Arrow Connector 11">
            <a:extLst>
              <a:ext uri="{FF2B5EF4-FFF2-40B4-BE49-F238E27FC236}">
                <a16:creationId xmlns:a16="http://schemas.microsoft.com/office/drawing/2014/main" id="{D7DD375D-9FE2-4D63-96E1-68522D52F2DA}"/>
              </a:ext>
            </a:extLst>
          </p:cNvPr>
          <p:cNvCxnSpPr>
            <a:cxnSpLocks/>
          </p:cNvCxnSpPr>
          <p:nvPr/>
        </p:nvCxnSpPr>
        <p:spPr>
          <a:xfrm flipV="1">
            <a:off x="3959750" y="4609936"/>
            <a:ext cx="869942" cy="494538"/>
          </a:xfrm>
          <a:prstGeom prst="straightConnector1">
            <a:avLst/>
          </a:prstGeom>
          <a:ln w="984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9">
            <a:extLst>
              <a:ext uri="{FF2B5EF4-FFF2-40B4-BE49-F238E27FC236}">
                <a16:creationId xmlns:a16="http://schemas.microsoft.com/office/drawing/2014/main" id="{822F6D1B-1B5C-42EB-BB6A-035F9B1A79DC}"/>
              </a:ext>
            </a:extLst>
          </p:cNvPr>
          <p:cNvSpPr txBox="1"/>
          <p:nvPr/>
        </p:nvSpPr>
        <p:spPr>
          <a:xfrm>
            <a:off x="214759" y="1617194"/>
            <a:ext cx="5316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SEPARAZIONE DI SOSTANZE ORGANICHE E CAPSULE</a:t>
            </a:r>
            <a:endParaRPr lang="en-IT" b="1" dirty="0"/>
          </a:p>
        </p:txBody>
      </p:sp>
      <p:sp>
        <p:nvSpPr>
          <p:cNvPr id="43" name="TextBox 14">
            <a:extLst>
              <a:ext uri="{FF2B5EF4-FFF2-40B4-BE49-F238E27FC236}">
                <a16:creationId xmlns:a16="http://schemas.microsoft.com/office/drawing/2014/main" id="{533D1442-F8BF-4D90-9D14-2A337B075D8A}"/>
              </a:ext>
            </a:extLst>
          </p:cNvPr>
          <p:cNvSpPr txBox="1"/>
          <p:nvPr/>
        </p:nvSpPr>
        <p:spPr>
          <a:xfrm>
            <a:off x="5531309" y="6061980"/>
            <a:ext cx="724884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dirty="0">
                <a:latin typeface="Times New Roman"/>
                <a:cs typeface="Times New Roman"/>
              </a:rPr>
              <a:t>* Secondo la direttiva CONAI del 7/10/2014</a:t>
            </a:r>
            <a:r>
              <a:rPr lang="it-IT" b="1" dirty="0">
                <a:latin typeface="Times New Roman"/>
                <a:cs typeface="Times New Roman"/>
              </a:rPr>
              <a:t>, le capsule non sono riciclabili da sole.</a:t>
            </a:r>
            <a:endParaRPr lang="en-IT" b="1" dirty="0"/>
          </a:p>
        </p:txBody>
      </p:sp>
      <p:sp>
        <p:nvSpPr>
          <p:cNvPr id="44" name="TextBox 10">
            <a:extLst>
              <a:ext uri="{FF2B5EF4-FFF2-40B4-BE49-F238E27FC236}">
                <a16:creationId xmlns:a16="http://schemas.microsoft.com/office/drawing/2014/main" id="{6A00CB55-983A-4BC6-B640-0007A68D01AC}"/>
              </a:ext>
            </a:extLst>
          </p:cNvPr>
          <p:cNvSpPr txBox="1"/>
          <p:nvPr/>
        </p:nvSpPr>
        <p:spPr>
          <a:xfrm>
            <a:off x="8255167" y="1575461"/>
            <a:ext cx="3748590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IT" b="1" dirty="0"/>
              <a:t>EXHAUSTED CAPSULES COLLECTION </a:t>
            </a:r>
            <a:endParaRPr lang="it-IT" b="1" dirty="0">
              <a:ea typeface="Calibri"/>
              <a:cs typeface="Calibri"/>
            </a:endParaRPr>
          </a:p>
        </p:txBody>
      </p:sp>
      <p:cxnSp>
        <p:nvCxnSpPr>
          <p:cNvPr id="46" name="Straight Arrow Connector 11">
            <a:extLst>
              <a:ext uri="{FF2B5EF4-FFF2-40B4-BE49-F238E27FC236}">
                <a16:creationId xmlns:a16="http://schemas.microsoft.com/office/drawing/2014/main" id="{04CD3A75-3996-4C9F-A803-84917D837082}"/>
              </a:ext>
            </a:extLst>
          </p:cNvPr>
          <p:cNvCxnSpPr>
            <a:cxnSpLocks/>
          </p:cNvCxnSpPr>
          <p:nvPr/>
        </p:nvCxnSpPr>
        <p:spPr>
          <a:xfrm flipV="1">
            <a:off x="7603198" y="2398085"/>
            <a:ext cx="869942" cy="494538"/>
          </a:xfrm>
          <a:prstGeom prst="straightConnector1">
            <a:avLst/>
          </a:prstGeom>
          <a:ln w="984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11">
            <a:extLst>
              <a:ext uri="{FF2B5EF4-FFF2-40B4-BE49-F238E27FC236}">
                <a16:creationId xmlns:a16="http://schemas.microsoft.com/office/drawing/2014/main" id="{FC04CE53-4CB8-4E36-B9A9-9637EB333C0B}"/>
              </a:ext>
            </a:extLst>
          </p:cNvPr>
          <p:cNvCxnSpPr>
            <a:cxnSpLocks/>
          </p:cNvCxnSpPr>
          <p:nvPr/>
        </p:nvCxnSpPr>
        <p:spPr>
          <a:xfrm>
            <a:off x="7603198" y="3714752"/>
            <a:ext cx="964292" cy="383976"/>
          </a:xfrm>
          <a:prstGeom prst="straightConnector1">
            <a:avLst/>
          </a:prstGeom>
          <a:ln w="984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tangolo 29">
            <a:extLst>
              <a:ext uri="{FF2B5EF4-FFF2-40B4-BE49-F238E27FC236}">
                <a16:creationId xmlns:a16="http://schemas.microsoft.com/office/drawing/2014/main" id="{02FB674E-FAF3-4D67-94C8-229ED29B1610}"/>
              </a:ext>
            </a:extLst>
          </p:cNvPr>
          <p:cNvSpPr/>
          <p:nvPr/>
        </p:nvSpPr>
        <p:spPr>
          <a:xfrm>
            <a:off x="65923" y="4223018"/>
            <a:ext cx="3847453" cy="18907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2954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22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4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C24A94-FDFA-CE10-E4D4-874F4995E041}"/>
              </a:ext>
            </a:extLst>
          </p:cNvPr>
          <p:cNvSpPr txBox="1"/>
          <p:nvPr/>
        </p:nvSpPr>
        <p:spPr>
          <a:xfrm>
            <a:off x="427598" y="515853"/>
            <a:ext cx="4519142" cy="2795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</a:t>
            </a:r>
          </a:p>
          <a:p>
            <a:pPr marL="285750" indent="-285750"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coinvolgimento dei consumatori è necessario sin dal primo giorno.</a:t>
            </a:r>
          </a:p>
          <a:p>
            <a:pPr marL="285750" indent="-285750"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produttori di plastica potrebbero trovare questa soluzione non redditizia 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Supermercati e negozi potrebbero non voler investire denaro per l'acquisto di una macchina nuova e complessa</a:t>
            </a:r>
            <a:endParaRPr lang="en-US" sz="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D58DE4B-907C-FE8E-5004-69978281ED20}"/>
              </a:ext>
            </a:extLst>
          </p:cNvPr>
          <p:cNvSpPr txBox="1"/>
          <p:nvPr/>
        </p:nvSpPr>
        <p:spPr>
          <a:xfrm>
            <a:off x="5802086" y="-478972"/>
            <a:ext cx="6186714" cy="54936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sz="900" b="1" dirty="0">
                <a:solidFill>
                  <a:srgbClr val="FFFFFF"/>
                </a:solidFill>
              </a:rPr>
              <a:t>PROS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È una soluzione eco-friendly che affronta il problema della non riciclabilità delle capsule.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applicano i concetti di eco-design e sostenibilità.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aziende hanno costi inferiori per il consumo di materie prime e la gestione dei rifiuti.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impianti di riciclaggio hanno il vantaggio di un prodotto che è già separato dal resto dei rifiuti.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consumatori sono direttamente coinvolti nel processo: sono parte attiva e sono coinvolti nello sviluppo dell'economia circolare.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consumatori sono attratti dal sistema grazie a un profitto economico.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96B14E2E-2ACF-1824-C9A6-5F6835A4BE60}"/>
              </a:ext>
            </a:extLst>
          </p:cNvPr>
          <p:cNvSpPr/>
          <p:nvPr/>
        </p:nvSpPr>
        <p:spPr>
          <a:xfrm>
            <a:off x="8657772" y="4867724"/>
            <a:ext cx="177799" cy="569687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5AE4D53-DDFF-F044-3D5A-7AF44A6FDA2E}"/>
              </a:ext>
            </a:extLst>
          </p:cNvPr>
          <p:cNvSpPr txBox="1"/>
          <p:nvPr/>
        </p:nvSpPr>
        <p:spPr>
          <a:xfrm>
            <a:off x="5934528" y="5493656"/>
            <a:ext cx="5802086" cy="120032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corretta strategia di eco-design affronta il problema dello scarso interesse dei consumatori, che possono ancora godere della comodità delle capsule di caffè e aiuta tutti gli stakeholder a trarne vantaggio nel processo</a:t>
            </a:r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121021E2-12F5-8411-5CAC-AEA27551D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0307" y="140065"/>
            <a:ext cx="567163" cy="538900"/>
          </a:xfrm>
          <a:prstGeom prst="rect">
            <a:avLst/>
          </a:prstGeom>
        </p:spPr>
      </p:pic>
      <p:pic>
        <p:nvPicPr>
          <p:cNvPr id="15" name="Elemento grafico 14" descr="Arresto anomalo contorno">
            <a:extLst>
              <a:ext uri="{FF2B5EF4-FFF2-40B4-BE49-F238E27FC236}">
                <a16:creationId xmlns:a16="http://schemas.microsoft.com/office/drawing/2014/main" id="{C67180B9-8F02-F713-BF4D-A3EE5C69E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821" y="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49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 4" descr="Immagine che contiene fagiolo, verdura, coperto, arrostito&#10;&#10;Descrizione generata automaticamente">
            <a:extLst>
              <a:ext uri="{FF2B5EF4-FFF2-40B4-BE49-F238E27FC236}">
                <a16:creationId xmlns:a16="http://schemas.microsoft.com/office/drawing/2014/main" id="{DF816F27-6D16-18F4-156A-2C175AABAE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1" y="10715"/>
            <a:ext cx="12191999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A8CDF9D-4831-A440-6C38-02425317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6212" y="1220481"/>
            <a:ext cx="10058400" cy="198964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it-IT" sz="138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Recycaps</a:t>
            </a:r>
            <a:endParaRPr lang="it-IT" sz="138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530DCA6-5470-505D-B213-4784CD784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8406" y="3703554"/>
            <a:ext cx="3654830" cy="27859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Alessandra Zanotti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Davide Villa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Leonardo Maniscalco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Castelletti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Noemi Sorrentino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 Scarnicci</a:t>
            </a:r>
          </a:p>
          <a:p>
            <a:pPr algn="r"/>
            <a:r>
              <a:rPr lang="it-IT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Valeria Allocca</a:t>
            </a:r>
          </a:p>
        </p:txBody>
      </p:sp>
    </p:spTree>
    <p:extLst>
      <p:ext uri="{BB962C8B-B14F-4D97-AF65-F5344CB8AC3E}">
        <p14:creationId xmlns:p14="http://schemas.microsoft.com/office/powerpoint/2010/main" val="75158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Puzzle">
            <a:extLst>
              <a:ext uri="{FF2B5EF4-FFF2-40B4-BE49-F238E27FC236}">
                <a16:creationId xmlns:a16="http://schemas.microsoft.com/office/drawing/2014/main" id="{59E35C23-8C45-1980-9DFF-2390FEF5E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137" y="3067669"/>
            <a:ext cx="2308367" cy="2308367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1DF46F3-92C0-61BD-8881-1D28A7B803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" t="1846" r="1736"/>
          <a:stretch/>
        </p:blipFill>
        <p:spPr>
          <a:xfrm>
            <a:off x="2424925" y="1313895"/>
            <a:ext cx="9458601" cy="534152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F0F1A9E-B32A-86A0-78D7-AC21F830D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874" y="121898"/>
            <a:ext cx="1045159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Sfida</a:t>
            </a:r>
            <a:endParaRPr lang="en-US" sz="54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902F35F-29BE-45D0-8F3F-EFF2FE93A276}"/>
              </a:ext>
            </a:extLst>
          </p:cNvPr>
          <p:cNvSpPr txBox="1"/>
          <p:nvPr/>
        </p:nvSpPr>
        <p:spPr>
          <a:xfrm>
            <a:off x="2711985" y="2782669"/>
            <a:ext cx="8975187" cy="646331"/>
          </a:xfrm>
          <a:prstGeom prst="rect">
            <a:avLst/>
          </a:prstGeom>
          <a:solidFill>
            <a:srgbClr val="30A9DD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In che modo una corretta strategia di progettazione ecocompatibile potrebbe indurre i consumatori a partecipare attivamente alla gestione dei rifiuti di imballaggio?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E927663-A97B-48E3-AF2E-8949EC0F243D}"/>
              </a:ext>
            </a:extLst>
          </p:cNvPr>
          <p:cNvSpPr txBox="1"/>
          <p:nvPr/>
        </p:nvSpPr>
        <p:spPr>
          <a:xfrm>
            <a:off x="2726274" y="3484106"/>
            <a:ext cx="5016193" cy="369332"/>
          </a:xfrm>
          <a:prstGeom prst="rect">
            <a:avLst/>
          </a:prstGeom>
          <a:solidFill>
            <a:srgbClr val="30A9DD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Motivazione della sfida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DF3D11E-3EB2-4FA1-A126-01D7A0D1E652}"/>
              </a:ext>
            </a:extLst>
          </p:cNvPr>
          <p:cNvSpPr txBox="1"/>
          <p:nvPr/>
        </p:nvSpPr>
        <p:spPr>
          <a:xfrm>
            <a:off x="8122461" y="3512682"/>
            <a:ext cx="4076699" cy="369332"/>
          </a:xfrm>
          <a:prstGeom prst="rect">
            <a:avLst/>
          </a:prstGeom>
          <a:solidFill>
            <a:srgbClr val="30A9DD"/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Risultati previsti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3050B07-096C-4E92-9D61-D3C87BC1C32C}"/>
              </a:ext>
            </a:extLst>
          </p:cNvPr>
          <p:cNvSpPr txBox="1"/>
          <p:nvPr/>
        </p:nvSpPr>
        <p:spPr>
          <a:xfrm>
            <a:off x="2783427" y="3879032"/>
            <a:ext cx="5016194" cy="21698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500" dirty="0"/>
              <a:t>I consumatori meritano di saperne di più su come possono sbloccare valore nascosto per se stessi e per l'ambiente. Le nostre politiche aiuteranno i consumatori a identificare e ad accedere a prodotti più sostenibili caratterizzati da un packaging specifico. I consumatori avrebbero dovuto aiutare nella gestione degli imballaggi a fine vita. Vi è quindi la necessità di una corretta progettazione del packaging, anche se nel caso di imballaggi multimateriale, che consenta di separare facilmente i materiali e di smaltirli correttamente.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A72516D-04A7-46D2-AE1C-2BEE3AC5C55E}"/>
              </a:ext>
            </a:extLst>
          </p:cNvPr>
          <p:cNvSpPr txBox="1"/>
          <p:nvPr/>
        </p:nvSpPr>
        <p:spPr>
          <a:xfrm>
            <a:off x="8133868" y="3879032"/>
            <a:ext cx="4062145" cy="240065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500" dirty="0"/>
              <a:t>Migliorare un packaging multimateriale caratterizzato da una chiara distinzione dei materiali utilizzati avendo anche parti prodotte da diverse tecnologie quali: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Tappo o dosatore multimateriale (stampato ad iniezione) + bottiglia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Cioccolatini aventi 3 livelli di confezionamento (primario, secondario e terziario) proporre una soluzione più rispettosa dell'ambiente in grado di "parlare al cliente"</a:t>
            </a:r>
          </a:p>
        </p:txBody>
      </p:sp>
    </p:spTree>
    <p:extLst>
      <p:ext uri="{BB962C8B-B14F-4D97-AF65-F5344CB8AC3E}">
        <p14:creationId xmlns:p14="http://schemas.microsoft.com/office/powerpoint/2010/main" val="2667570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66C65E9-7DE8-4450-A466-110191D7E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C501B38-10F8-45F5-A27E-23C1FF7854CD}"/>
              </a:ext>
            </a:extLst>
          </p:cNvPr>
          <p:cNvSpPr txBox="1"/>
          <p:nvPr/>
        </p:nvSpPr>
        <p:spPr>
          <a:xfrm>
            <a:off x="625642" y="385010"/>
            <a:ext cx="5133474" cy="707886"/>
          </a:xfrm>
          <a:prstGeom prst="rect">
            <a:avLst/>
          </a:prstGeom>
          <a:solidFill>
            <a:srgbClr val="B3C6EB"/>
          </a:solidFill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1F3963"/>
                </a:solidFill>
              </a:rPr>
              <a:t>Il caffè è un piacere…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452F1E6-C9E1-4552-9460-4D54E0ECC56E}"/>
              </a:ext>
            </a:extLst>
          </p:cNvPr>
          <p:cNvSpPr txBox="1"/>
          <p:nvPr/>
        </p:nvSpPr>
        <p:spPr>
          <a:xfrm>
            <a:off x="224590" y="4681353"/>
            <a:ext cx="5406190" cy="1631216"/>
          </a:xfrm>
          <a:prstGeom prst="rect">
            <a:avLst/>
          </a:prstGeom>
          <a:solidFill>
            <a:srgbClr val="B3C6EB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F3963"/>
                </a:solidFill>
              </a:rPr>
              <a:t>Idea commerciale innovativa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F3963"/>
                </a:solidFill>
              </a:rPr>
              <a:t>Espresso all'italiana – Nespresso 1986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F3963"/>
                </a:solidFill>
              </a:rPr>
              <a:t>Di facile utilizzo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F3963"/>
                </a:solidFill>
              </a:rPr>
              <a:t>Diversi gusti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F3963"/>
                </a:solidFill>
              </a:rPr>
              <a:t>Enorme sviluppo in tutto il mondo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4D5526C-0258-48AF-BADE-F62742EBAA24}"/>
              </a:ext>
            </a:extLst>
          </p:cNvPr>
          <p:cNvSpPr/>
          <p:nvPr/>
        </p:nvSpPr>
        <p:spPr>
          <a:xfrm>
            <a:off x="0" y="6256421"/>
            <a:ext cx="5759116" cy="583863"/>
          </a:xfrm>
          <a:prstGeom prst="rect">
            <a:avLst/>
          </a:prstGeom>
          <a:solidFill>
            <a:srgbClr val="B3C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09B0653-D1BE-464B-B29C-F7B550F9708D}"/>
              </a:ext>
            </a:extLst>
          </p:cNvPr>
          <p:cNvSpPr/>
          <p:nvPr/>
        </p:nvSpPr>
        <p:spPr>
          <a:xfrm>
            <a:off x="0" y="1674"/>
            <a:ext cx="12192000" cy="367294"/>
          </a:xfrm>
          <a:prstGeom prst="rect">
            <a:avLst/>
          </a:prstGeom>
          <a:solidFill>
            <a:srgbClr val="B3C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025EC0-4AAE-4096-8D3F-F038D955D737}"/>
              </a:ext>
            </a:extLst>
          </p:cNvPr>
          <p:cNvSpPr/>
          <p:nvPr/>
        </p:nvSpPr>
        <p:spPr>
          <a:xfrm>
            <a:off x="0" y="6490706"/>
            <a:ext cx="12192000" cy="367294"/>
          </a:xfrm>
          <a:prstGeom prst="rect">
            <a:avLst/>
          </a:prstGeom>
          <a:solidFill>
            <a:srgbClr val="B3C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168F6F0-941B-4E4C-91BC-564137737EEB}"/>
              </a:ext>
            </a:extLst>
          </p:cNvPr>
          <p:cNvSpPr/>
          <p:nvPr/>
        </p:nvSpPr>
        <p:spPr>
          <a:xfrm rot="5400000">
            <a:off x="-3315033" y="3293304"/>
            <a:ext cx="6854653" cy="224590"/>
          </a:xfrm>
          <a:prstGeom prst="rect">
            <a:avLst/>
          </a:prstGeom>
          <a:solidFill>
            <a:srgbClr val="B3C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00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8" name="Rectangle 34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36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38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40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E7CC238-4C81-4292-9193-3556CE8BAB6F}"/>
              </a:ext>
            </a:extLst>
          </p:cNvPr>
          <p:cNvSpPr txBox="1"/>
          <p:nvPr/>
        </p:nvSpPr>
        <p:spPr>
          <a:xfrm>
            <a:off x="699714" y="353160"/>
            <a:ext cx="7091300" cy="898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it-IT" sz="25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Il consumo di caffè è elevato e destinato ad aumentare nei prossimi anni</a:t>
            </a:r>
            <a:endParaRPr lang="en-US" sz="2500" b="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magine 3">
            <a:extLst>
              <a:ext uri="{FF2B5EF4-FFF2-40B4-BE49-F238E27FC236}">
                <a16:creationId xmlns:a16="http://schemas.microsoft.com/office/drawing/2014/main" id="{F467668D-CD0A-0A69-871C-F60117E8C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64" y="2826920"/>
            <a:ext cx="5516972" cy="291020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B2E9812-34BF-AE3A-24BB-BAB2E554E0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76" r="2030" b="3976"/>
          <a:stretch/>
        </p:blipFill>
        <p:spPr>
          <a:xfrm>
            <a:off x="6088863" y="2834432"/>
            <a:ext cx="5387389" cy="290269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11C78F89-5689-B25D-F562-C7A04D90DFB8}"/>
              </a:ext>
            </a:extLst>
          </p:cNvPr>
          <p:cNvSpPr/>
          <p:nvPr/>
        </p:nvSpPr>
        <p:spPr>
          <a:xfrm>
            <a:off x="8273846" y="3760839"/>
            <a:ext cx="1917290" cy="324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4F79065-6920-472B-AF09-6E8A97EA34C4}"/>
              </a:ext>
            </a:extLst>
          </p:cNvPr>
          <p:cNvSpPr txBox="1"/>
          <p:nvPr/>
        </p:nvSpPr>
        <p:spPr>
          <a:xfrm>
            <a:off x="465221" y="2767662"/>
            <a:ext cx="604787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600" dirty="0"/>
              <a:t>Mercato europeo delle cialde e delle capsule di caffè: consumo di caffè monodose (in milioni) per paese, Europa, 2020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E29809-7CE4-4AA3-A870-700DD569B247}"/>
              </a:ext>
            </a:extLst>
          </p:cNvPr>
          <p:cNvSpPr txBox="1"/>
          <p:nvPr/>
        </p:nvSpPr>
        <p:spPr>
          <a:xfrm>
            <a:off x="524181" y="3563793"/>
            <a:ext cx="90281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Germania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118CCE6-CFB1-43E3-9F57-62CBB2304914}"/>
              </a:ext>
            </a:extLst>
          </p:cNvPr>
          <p:cNvSpPr txBox="1"/>
          <p:nvPr/>
        </p:nvSpPr>
        <p:spPr>
          <a:xfrm>
            <a:off x="708876" y="4249915"/>
            <a:ext cx="71000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Francia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204FE08-8053-4770-9C5C-8C5C89EC993D}"/>
              </a:ext>
            </a:extLst>
          </p:cNvPr>
          <p:cNvSpPr txBox="1"/>
          <p:nvPr/>
        </p:nvSpPr>
        <p:spPr>
          <a:xfrm>
            <a:off x="882227" y="4635600"/>
            <a:ext cx="54476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Italia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66EF877-75A7-4991-B402-159655C50962}"/>
              </a:ext>
            </a:extLst>
          </p:cNvPr>
          <p:cNvSpPr txBox="1"/>
          <p:nvPr/>
        </p:nvSpPr>
        <p:spPr>
          <a:xfrm>
            <a:off x="744503" y="5007059"/>
            <a:ext cx="7136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Spagna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A064815-A762-4BBC-9EDC-E7A9ECCA62BD}"/>
              </a:ext>
            </a:extLst>
          </p:cNvPr>
          <p:cNvSpPr txBox="1"/>
          <p:nvPr/>
        </p:nvSpPr>
        <p:spPr>
          <a:xfrm>
            <a:off x="418013" y="3921273"/>
            <a:ext cx="108869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Regno Unito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521C4D8-1E8D-4A78-915D-578320040B7D}"/>
              </a:ext>
            </a:extLst>
          </p:cNvPr>
          <p:cNvSpPr txBox="1"/>
          <p:nvPr/>
        </p:nvSpPr>
        <p:spPr>
          <a:xfrm>
            <a:off x="8302422" y="3099110"/>
            <a:ext cx="135685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rgbClr val="0070C0"/>
                </a:solidFill>
              </a:rPr>
              <a:t>Periodo di studio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A8707768-5AF1-4EB8-B421-3F3CDB68E267}"/>
              </a:ext>
            </a:extLst>
          </p:cNvPr>
          <p:cNvSpPr txBox="1"/>
          <p:nvPr/>
        </p:nvSpPr>
        <p:spPr>
          <a:xfrm>
            <a:off x="8302422" y="3409587"/>
            <a:ext cx="135685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rgbClr val="0070C0"/>
                </a:solidFill>
              </a:rPr>
              <a:t>Anno Base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0486349-3B7F-44B8-B281-5AF4C72C572B}"/>
              </a:ext>
            </a:extLst>
          </p:cNvPr>
          <p:cNvSpPr txBox="1"/>
          <p:nvPr/>
        </p:nvSpPr>
        <p:spPr>
          <a:xfrm>
            <a:off x="8303882" y="3782773"/>
            <a:ext cx="135685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rgbClr val="0070C0"/>
                </a:solidFill>
              </a:rPr>
              <a:t>CAGR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147F666-D2E3-4C9E-9A61-17FAFDDA2B0A}"/>
              </a:ext>
            </a:extLst>
          </p:cNvPr>
          <p:cNvSpPr txBox="1"/>
          <p:nvPr/>
        </p:nvSpPr>
        <p:spPr>
          <a:xfrm>
            <a:off x="6648452" y="2869569"/>
            <a:ext cx="13568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900" dirty="0"/>
              <a:t>Riepilogo del mercato</a:t>
            </a:r>
          </a:p>
          <a:p>
            <a:pPr algn="ctr"/>
            <a:r>
              <a:rPr lang="it-IT" sz="900" dirty="0"/>
              <a:t>CAGR 6,8 %</a:t>
            </a:r>
          </a:p>
        </p:txBody>
      </p:sp>
    </p:spTree>
    <p:extLst>
      <p:ext uri="{BB962C8B-B14F-4D97-AF65-F5344CB8AC3E}">
        <p14:creationId xmlns:p14="http://schemas.microsoft.com/office/powerpoint/2010/main" val="449028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05B86D-806E-3C47-A0AE-D270A5330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48" y="0"/>
            <a:ext cx="7263678" cy="1784972"/>
          </a:xfrm>
        </p:spPr>
        <p:txBody>
          <a:bodyPr>
            <a:normAutofit/>
          </a:bodyPr>
          <a:lstStyle/>
          <a:p>
            <a:r>
              <a:rPr lang="it-IT" sz="3600" b="1" i="1" dirty="0"/>
              <a:t>CAPSULE DI CAFFÈ: ALCUNI DATI</a:t>
            </a:r>
            <a:endParaRPr lang="en-IT" sz="3600" b="1" i="1" dirty="0"/>
          </a:p>
        </p:txBody>
      </p:sp>
      <p:pic>
        <p:nvPicPr>
          <p:cNvPr id="8" name="Picture 7" descr="A picture containing colorful, several&#10;&#10;Description automatically generated">
            <a:extLst>
              <a:ext uri="{FF2B5EF4-FFF2-40B4-BE49-F238E27FC236}">
                <a16:creationId xmlns:a16="http://schemas.microsoft.com/office/drawing/2014/main" id="{71BE0469-9767-9041-87C9-2419BB4D55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9" r="2278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E90DB7FE-622B-22DE-B16B-A9818FBA3F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521355"/>
              </p:ext>
            </p:extLst>
          </p:nvPr>
        </p:nvGraphicFramePr>
        <p:xfrm>
          <a:off x="203457" y="596349"/>
          <a:ext cx="6025758" cy="6261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865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7" grpId="1">
        <p:bldAsOne/>
      </p:bldGraphic>
      <p:bldGraphic spid="7" grpId="2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758BAF65-2388-E945-06AD-AB6754F28D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1" r="-4" b="-4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7" name="Immagine 8" descr="Immagine che contiene cibo&#10;&#10;Descrizione generata automaticamente">
            <a:extLst>
              <a:ext uri="{FF2B5EF4-FFF2-40B4-BE49-F238E27FC236}">
                <a16:creationId xmlns:a16="http://schemas.microsoft.com/office/drawing/2014/main" id="{F07A76CD-620D-2B94-996D-62317B96CD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58" r="7954" b="-3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3" name="Immagine 6">
            <a:extLst>
              <a:ext uri="{FF2B5EF4-FFF2-40B4-BE49-F238E27FC236}">
                <a16:creationId xmlns:a16="http://schemas.microsoft.com/office/drawing/2014/main" id="{F6B0B787-6179-688D-ECFF-45710B4FD6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432" r="1" b="19793"/>
          <a:stretch/>
        </p:blipFill>
        <p:spPr>
          <a:xfrm>
            <a:off x="4825" y="4007260"/>
            <a:ext cx="3043013" cy="2772308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8968977-6736-FFE3-869D-E2FE0374F7A0}"/>
              </a:ext>
            </a:extLst>
          </p:cNvPr>
          <p:cNvSpPr txBox="1"/>
          <p:nvPr/>
        </p:nvSpPr>
        <p:spPr>
          <a:xfrm>
            <a:off x="6874121" y="747173"/>
            <a:ext cx="4746698" cy="58262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Overpackaging</a:t>
            </a:r>
            <a:endParaRPr lang="it-IT" sz="2000" b="1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it-IT" sz="2000" dirty="0">
                <a:solidFill>
                  <a:srgbClr val="002060"/>
                </a:solidFill>
                <a:latin typeface="Times New Roman"/>
                <a:cs typeface="Times New Roman"/>
              </a:rPr>
              <a:t>Imballaggio primario (la capsula)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it-IT" sz="2000" dirty="0">
                <a:solidFill>
                  <a:srgbClr val="002060"/>
                </a:solidFill>
                <a:latin typeface="Times New Roman"/>
                <a:cs typeface="Times New Roman"/>
              </a:rPr>
              <a:t>Imballaggio secondario (il </a:t>
            </a:r>
            <a:r>
              <a:rPr lang="it-IT" sz="2000" dirty="0" err="1">
                <a:solidFill>
                  <a:srgbClr val="002060"/>
                </a:solidFill>
                <a:latin typeface="Times New Roman"/>
                <a:cs typeface="Times New Roman"/>
              </a:rPr>
              <a:t>flowpack</a:t>
            </a:r>
            <a:r>
              <a:rPr lang="it-IT" sz="2000" dirty="0">
                <a:solidFill>
                  <a:srgbClr val="002060"/>
                </a:solidFill>
                <a:latin typeface="Times New Roman"/>
                <a:cs typeface="Times New Roman"/>
              </a:rPr>
              <a:t>)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it-IT" sz="2000" dirty="0">
                <a:solidFill>
                  <a:srgbClr val="002060"/>
                </a:solidFill>
                <a:latin typeface="Times New Roman"/>
                <a:cs typeface="Times New Roman"/>
              </a:rPr>
              <a:t>Imballaggio terziario (la scatola di cartone)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it-IT" sz="20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2060"/>
                </a:solidFill>
                <a:latin typeface="Times New Roman"/>
                <a:cs typeface="Times New Roman"/>
              </a:rPr>
              <a:t>Problema di riciclaggio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it-IT" sz="2000" dirty="0">
                <a:solidFill>
                  <a:srgbClr val="002060"/>
                </a:solidFill>
                <a:latin typeface="Times New Roman"/>
                <a:cs typeface="Times New Roman"/>
              </a:rPr>
              <a:t>Un mix di materiali diversi combinati con i residui organici di caffè rende impossibile processare le capsule negli impianti di riciclaggio municipali standard.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it-IT" sz="20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2060"/>
                </a:solidFill>
                <a:latin typeface="Times New Roman"/>
                <a:cs typeface="Times New Roman"/>
              </a:rPr>
              <a:t>Mancanza di coinvolgimento del consumatore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it-IT" sz="2000" dirty="0">
                <a:solidFill>
                  <a:srgbClr val="002060"/>
                </a:solidFill>
                <a:latin typeface="Times New Roman"/>
                <a:cs typeface="Times New Roman"/>
              </a:rPr>
              <a:t>Nessuna possibilità di un corretto approccio alla riciclabilità, che porta alla cattiva gestione della capsula dopo l'uso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648952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31">
            <a:extLst>
              <a:ext uri="{FF2B5EF4-FFF2-40B4-BE49-F238E27FC236}">
                <a16:creationId xmlns:a16="http://schemas.microsoft.com/office/drawing/2014/main" id="{8F83519B-7BEF-4683-AD95-44C6CEBD9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33">
            <a:extLst>
              <a:ext uri="{FF2B5EF4-FFF2-40B4-BE49-F238E27FC236}">
                <a16:creationId xmlns:a16="http://schemas.microsoft.com/office/drawing/2014/main" id="{EBAD34AF-5414-49A5-AB75-F1CA854B3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6" cy="6858000"/>
            <a:chOff x="1" y="0"/>
            <a:chExt cx="12191996" cy="68580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BAD3960-6DE9-4457-8083-F6FFBD58D7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35">
              <a:extLst>
                <a:ext uri="{FF2B5EF4-FFF2-40B4-BE49-F238E27FC236}">
                  <a16:creationId xmlns:a16="http://schemas.microsoft.com/office/drawing/2014/main" id="{F3F5E368-26F9-408D-9C1D-D007FCE0C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4109759-3FDA-1D49-9B87-8851A4F21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25" y="127663"/>
            <a:ext cx="7047454" cy="890554"/>
          </a:xfrm>
        </p:spPr>
        <p:txBody>
          <a:bodyPr anchor="t">
            <a:normAutofit/>
          </a:bodyPr>
          <a:lstStyle/>
          <a:p>
            <a:r>
              <a:rPr lang="it-IT" dirty="0">
                <a:solidFill>
                  <a:srgbClr val="002060"/>
                </a:solidFill>
                <a:latin typeface="Times New Roman"/>
                <a:cs typeface="Calibri Light"/>
              </a:rPr>
              <a:t>Soluzioni esistenti</a:t>
            </a:r>
            <a:endParaRPr lang="it-IT" dirty="0">
              <a:solidFill>
                <a:srgbClr val="002060"/>
              </a:solidFill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73FC7-11F3-1D45-B630-DA4F7D89E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131" y="1357872"/>
            <a:ext cx="5601581" cy="44158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it-IT" sz="2000" b="1" dirty="0">
                <a:solidFill>
                  <a:srgbClr val="002060"/>
                </a:solidFill>
                <a:latin typeface="Times New Roman"/>
                <a:cs typeface="Calibri"/>
              </a:rPr>
              <a:t>Riciclo guidato da Nespresso? </a:t>
            </a:r>
            <a:r>
              <a:rPr lang="it-IT" sz="1800" dirty="0">
                <a:solidFill>
                  <a:srgbClr val="002060"/>
                </a:solidFill>
                <a:latin typeface="Times New Roman"/>
                <a:cs typeface="Times New Roman"/>
              </a:rPr>
              <a:t>Sì, ma il consumatore è pigro e non è motivato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GB" sz="1800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sym typeface="Wingdings" pitchFamily="2" charset="2"/>
              </a:rPr>
              <a:t></a:t>
            </a:r>
            <a:r>
              <a:rPr lang="en-GB" sz="1800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SONO NECESSARI INCENTIVI</a:t>
            </a:r>
          </a:p>
          <a:p>
            <a:pPr algn="just">
              <a:lnSpc>
                <a:spcPct val="100000"/>
              </a:lnSpc>
            </a:pPr>
            <a:r>
              <a:rPr lang="en-GB" sz="1800" b="1" dirty="0">
                <a:solidFill>
                  <a:srgbClr val="002060"/>
                </a:solidFill>
                <a:latin typeface="Times New Roman"/>
                <a:cs typeface="Times New Roman"/>
              </a:rPr>
              <a:t>Capsule </a:t>
            </a:r>
            <a:r>
              <a:rPr lang="en-GB" sz="1800" b="1" dirty="0" err="1">
                <a:solidFill>
                  <a:srgbClr val="002060"/>
                </a:solidFill>
                <a:latin typeface="Times New Roman"/>
                <a:cs typeface="Times New Roman"/>
              </a:rPr>
              <a:t>compostabili</a:t>
            </a:r>
            <a:r>
              <a:rPr lang="en-GB" sz="1800" b="1" dirty="0">
                <a:solidFill>
                  <a:srgbClr val="002060"/>
                </a:solidFill>
                <a:latin typeface="Times New Roman"/>
                <a:cs typeface="Times New Roman"/>
              </a:rPr>
              <a:t>?</a:t>
            </a:r>
            <a:r>
              <a:rPr lang="it-IT" sz="180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1800" dirty="0">
                <a:solidFill>
                  <a:srgbClr val="002060"/>
                </a:solidFill>
                <a:latin typeface="Times New Roman"/>
                <a:cs typeface="Times New Roman"/>
              </a:rPr>
              <a:t>Non sono accettate da tutte le nazioni europee. In Italia (secondo ISPRA) il 63% della frazione organica viene inviato a strutture che hanno problemi nella lavorazione della plastica compostabile.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1800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  <a:sym typeface="Wingdings" pitchFamily="2" charset="2"/>
              </a:rPr>
              <a:t> È NECESSARIO UTILIZZARE ALTRI MATERIALI RICICLABILI</a:t>
            </a:r>
            <a:endParaRPr lang="en-IT" sz="2000" dirty="0">
              <a:latin typeface="Times New Roman"/>
              <a:cs typeface="Calibri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t-IT" sz="2000" b="1" dirty="0">
                <a:solidFill>
                  <a:srgbClr val="002060"/>
                </a:solidFill>
                <a:latin typeface="Times New Roman"/>
                <a:cs typeface="Calibri"/>
              </a:rPr>
              <a:t>Capsule riutilizzabili?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000" dirty="0">
                <a:solidFill>
                  <a:srgbClr val="002060"/>
                </a:solidFill>
                <a:latin typeface="Times New Roman"/>
                <a:cs typeface="Calibri"/>
              </a:rPr>
              <a:t>Sono scomode da usare</a:t>
            </a:r>
            <a:endParaRPr lang="it-IT" sz="2000" b="1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grpSp>
        <p:nvGrpSpPr>
          <p:cNvPr id="56" name="Group 37">
            <a:extLst>
              <a:ext uri="{FF2B5EF4-FFF2-40B4-BE49-F238E27FC236}">
                <a16:creationId xmlns:a16="http://schemas.microsoft.com/office/drawing/2014/main" id="{7A737E2B-A28F-42F1-A1E9-1CA2DE4A1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56276" y="0"/>
            <a:ext cx="4335727" cy="3532180"/>
            <a:chOff x="7856276" y="0"/>
            <a:chExt cx="4335727" cy="353218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A31F01E-6863-47B2-B5F8-4C443DA14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56276" y="0"/>
              <a:ext cx="4335725" cy="3532180"/>
            </a:xfrm>
            <a:custGeom>
              <a:avLst/>
              <a:gdLst>
                <a:gd name="connsiteX0" fmla="*/ 179111 w 4335725"/>
                <a:gd name="connsiteY0" fmla="*/ 0 h 3532180"/>
                <a:gd name="connsiteX1" fmla="*/ 4335725 w 4335725"/>
                <a:gd name="connsiteY1" fmla="*/ 0 h 3532180"/>
                <a:gd name="connsiteX2" fmla="*/ 4335725 w 4335725"/>
                <a:gd name="connsiteY2" fmla="*/ 2845937 h 3532180"/>
                <a:gd name="connsiteX3" fmla="*/ 4315217 w 4335725"/>
                <a:gd name="connsiteY3" fmla="*/ 2853009 h 3532180"/>
                <a:gd name="connsiteX4" fmla="*/ 4269092 w 4335725"/>
                <a:gd name="connsiteY4" fmla="*/ 2867324 h 3532180"/>
                <a:gd name="connsiteX5" fmla="*/ 4219783 w 4335725"/>
                <a:gd name="connsiteY5" fmla="*/ 2880049 h 3532180"/>
                <a:gd name="connsiteX6" fmla="*/ 4172065 w 4335725"/>
                <a:gd name="connsiteY6" fmla="*/ 2892774 h 3532180"/>
                <a:gd name="connsiteX7" fmla="*/ 4124349 w 4335725"/>
                <a:gd name="connsiteY7" fmla="*/ 2907089 h 3532180"/>
                <a:gd name="connsiteX8" fmla="*/ 4078224 w 4335725"/>
                <a:gd name="connsiteY8" fmla="*/ 2922994 h 3532180"/>
                <a:gd name="connsiteX9" fmla="*/ 4035278 w 4335725"/>
                <a:gd name="connsiteY9" fmla="*/ 2942082 h 3532180"/>
                <a:gd name="connsiteX10" fmla="*/ 3995515 w 4335725"/>
                <a:gd name="connsiteY10" fmla="*/ 2964348 h 3532180"/>
                <a:gd name="connsiteX11" fmla="*/ 3960521 w 4335725"/>
                <a:gd name="connsiteY11" fmla="*/ 2992978 h 3532180"/>
                <a:gd name="connsiteX12" fmla="*/ 3923939 w 4335725"/>
                <a:gd name="connsiteY12" fmla="*/ 3024791 h 3532180"/>
                <a:gd name="connsiteX13" fmla="*/ 3892126 w 4335725"/>
                <a:gd name="connsiteY13" fmla="*/ 3061373 h 3532180"/>
                <a:gd name="connsiteX14" fmla="*/ 3861905 w 4335725"/>
                <a:gd name="connsiteY14" fmla="*/ 3099547 h 3532180"/>
                <a:gd name="connsiteX15" fmla="*/ 3831684 w 4335725"/>
                <a:gd name="connsiteY15" fmla="*/ 3139310 h 3532180"/>
                <a:gd name="connsiteX16" fmla="*/ 3801464 w 4335725"/>
                <a:gd name="connsiteY16" fmla="*/ 3179075 h 3532180"/>
                <a:gd name="connsiteX17" fmla="*/ 3771243 w 4335725"/>
                <a:gd name="connsiteY17" fmla="*/ 3217249 h 3532180"/>
                <a:gd name="connsiteX18" fmla="*/ 3737841 w 4335725"/>
                <a:gd name="connsiteY18" fmla="*/ 3253831 h 3532180"/>
                <a:gd name="connsiteX19" fmla="*/ 3704438 w 4335725"/>
                <a:gd name="connsiteY19" fmla="*/ 3285642 h 3532180"/>
                <a:gd name="connsiteX20" fmla="*/ 3666266 w 4335725"/>
                <a:gd name="connsiteY20" fmla="*/ 3312682 h 3532180"/>
                <a:gd name="connsiteX21" fmla="*/ 3626501 w 4335725"/>
                <a:gd name="connsiteY21" fmla="*/ 3333360 h 3532180"/>
                <a:gd name="connsiteX22" fmla="*/ 3578783 w 4335725"/>
                <a:gd name="connsiteY22" fmla="*/ 3347676 h 3532180"/>
                <a:gd name="connsiteX23" fmla="*/ 3529475 w 4335725"/>
                <a:gd name="connsiteY23" fmla="*/ 3354038 h 3532180"/>
                <a:gd name="connsiteX24" fmla="*/ 3478579 w 4335725"/>
                <a:gd name="connsiteY24" fmla="*/ 3355628 h 3532180"/>
                <a:gd name="connsiteX25" fmla="*/ 3424498 w 4335725"/>
                <a:gd name="connsiteY25" fmla="*/ 3350856 h 3532180"/>
                <a:gd name="connsiteX26" fmla="*/ 3370419 w 4335725"/>
                <a:gd name="connsiteY26" fmla="*/ 3344494 h 3532180"/>
                <a:gd name="connsiteX27" fmla="*/ 3316339 w 4335725"/>
                <a:gd name="connsiteY27" fmla="*/ 3336540 h 3532180"/>
                <a:gd name="connsiteX28" fmla="*/ 3262260 w 4335725"/>
                <a:gd name="connsiteY28" fmla="*/ 3330180 h 3532180"/>
                <a:gd name="connsiteX29" fmla="*/ 3208180 w 4335725"/>
                <a:gd name="connsiteY29" fmla="*/ 3326998 h 3532180"/>
                <a:gd name="connsiteX30" fmla="*/ 3155691 w 4335725"/>
                <a:gd name="connsiteY30" fmla="*/ 3326998 h 3532180"/>
                <a:gd name="connsiteX31" fmla="*/ 3106385 w 4335725"/>
                <a:gd name="connsiteY31" fmla="*/ 3333360 h 3532180"/>
                <a:gd name="connsiteX32" fmla="*/ 3055487 w 4335725"/>
                <a:gd name="connsiteY32" fmla="*/ 3346085 h 3532180"/>
                <a:gd name="connsiteX33" fmla="*/ 3009359 w 4335725"/>
                <a:gd name="connsiteY33" fmla="*/ 3365171 h 3532180"/>
                <a:gd name="connsiteX34" fmla="*/ 2961643 w 4335725"/>
                <a:gd name="connsiteY34" fmla="*/ 3390621 h 3532180"/>
                <a:gd name="connsiteX35" fmla="*/ 2913927 w 4335725"/>
                <a:gd name="connsiteY35" fmla="*/ 3416071 h 3532180"/>
                <a:gd name="connsiteX36" fmla="*/ 2866209 w 4335725"/>
                <a:gd name="connsiteY36" fmla="*/ 3444699 h 3532180"/>
                <a:gd name="connsiteX37" fmla="*/ 2820081 w 4335725"/>
                <a:gd name="connsiteY37" fmla="*/ 3471739 h 3532180"/>
                <a:gd name="connsiteX38" fmla="*/ 2770775 w 4335725"/>
                <a:gd name="connsiteY38" fmla="*/ 3495598 h 3532180"/>
                <a:gd name="connsiteX39" fmla="*/ 2723057 w 4335725"/>
                <a:gd name="connsiteY39" fmla="*/ 3514685 h 3532180"/>
                <a:gd name="connsiteX40" fmla="*/ 2673749 w 4335725"/>
                <a:gd name="connsiteY40" fmla="*/ 3527410 h 3532180"/>
                <a:gd name="connsiteX41" fmla="*/ 2622852 w 4335725"/>
                <a:gd name="connsiteY41" fmla="*/ 3532180 h 3532180"/>
                <a:gd name="connsiteX42" fmla="*/ 2571953 w 4335725"/>
                <a:gd name="connsiteY42" fmla="*/ 3527410 h 3532180"/>
                <a:gd name="connsiteX43" fmla="*/ 2522645 w 4335725"/>
                <a:gd name="connsiteY43" fmla="*/ 3514685 h 3532180"/>
                <a:gd name="connsiteX44" fmla="*/ 2474930 w 4335725"/>
                <a:gd name="connsiteY44" fmla="*/ 3495598 h 3532180"/>
                <a:gd name="connsiteX45" fmla="*/ 2425621 w 4335725"/>
                <a:gd name="connsiteY45" fmla="*/ 3471739 h 3532180"/>
                <a:gd name="connsiteX46" fmla="*/ 2379493 w 4335725"/>
                <a:gd name="connsiteY46" fmla="*/ 3444699 h 3532180"/>
                <a:gd name="connsiteX47" fmla="*/ 2331777 w 4335725"/>
                <a:gd name="connsiteY47" fmla="*/ 3416071 h 3532180"/>
                <a:gd name="connsiteX48" fmla="*/ 2284059 w 4335725"/>
                <a:gd name="connsiteY48" fmla="*/ 3390621 h 3532180"/>
                <a:gd name="connsiteX49" fmla="*/ 2236343 w 4335725"/>
                <a:gd name="connsiteY49" fmla="*/ 3365171 h 3532180"/>
                <a:gd name="connsiteX50" fmla="*/ 2188627 w 4335725"/>
                <a:gd name="connsiteY50" fmla="*/ 3346085 h 3532180"/>
                <a:gd name="connsiteX51" fmla="*/ 2139319 w 4335725"/>
                <a:gd name="connsiteY51" fmla="*/ 3333360 h 3532180"/>
                <a:gd name="connsiteX52" fmla="*/ 2090011 w 4335725"/>
                <a:gd name="connsiteY52" fmla="*/ 3326998 h 3532180"/>
                <a:gd name="connsiteX53" fmla="*/ 2037520 w 4335725"/>
                <a:gd name="connsiteY53" fmla="*/ 3326998 h 3532180"/>
                <a:gd name="connsiteX54" fmla="*/ 1983442 w 4335725"/>
                <a:gd name="connsiteY54" fmla="*/ 3330180 h 3532180"/>
                <a:gd name="connsiteX55" fmla="*/ 1929363 w 4335725"/>
                <a:gd name="connsiteY55" fmla="*/ 3336540 h 3532180"/>
                <a:gd name="connsiteX56" fmla="*/ 1875283 w 4335725"/>
                <a:gd name="connsiteY56" fmla="*/ 3344494 h 3532180"/>
                <a:gd name="connsiteX57" fmla="*/ 1821202 w 4335725"/>
                <a:gd name="connsiteY57" fmla="*/ 3350856 h 3532180"/>
                <a:gd name="connsiteX58" fmla="*/ 1767124 w 4335725"/>
                <a:gd name="connsiteY58" fmla="*/ 3355628 h 3532180"/>
                <a:gd name="connsiteX59" fmla="*/ 1716227 w 4335725"/>
                <a:gd name="connsiteY59" fmla="*/ 3354038 h 3532180"/>
                <a:gd name="connsiteX60" fmla="*/ 1666919 w 4335725"/>
                <a:gd name="connsiteY60" fmla="*/ 3347676 h 3532180"/>
                <a:gd name="connsiteX61" fmla="*/ 1619201 w 4335725"/>
                <a:gd name="connsiteY61" fmla="*/ 3333360 h 3532180"/>
                <a:gd name="connsiteX62" fmla="*/ 1579437 w 4335725"/>
                <a:gd name="connsiteY62" fmla="*/ 3312682 h 3532180"/>
                <a:gd name="connsiteX63" fmla="*/ 1541263 w 4335725"/>
                <a:gd name="connsiteY63" fmla="*/ 3285642 h 3532180"/>
                <a:gd name="connsiteX64" fmla="*/ 1507862 w 4335725"/>
                <a:gd name="connsiteY64" fmla="*/ 3253831 h 3532180"/>
                <a:gd name="connsiteX65" fmla="*/ 1474459 w 4335725"/>
                <a:gd name="connsiteY65" fmla="*/ 3217249 h 3532180"/>
                <a:gd name="connsiteX66" fmla="*/ 1444238 w 4335725"/>
                <a:gd name="connsiteY66" fmla="*/ 3179075 h 3532180"/>
                <a:gd name="connsiteX67" fmla="*/ 1414018 w 4335725"/>
                <a:gd name="connsiteY67" fmla="*/ 3139310 h 3532180"/>
                <a:gd name="connsiteX68" fmla="*/ 1383797 w 4335725"/>
                <a:gd name="connsiteY68" fmla="*/ 3099547 h 3532180"/>
                <a:gd name="connsiteX69" fmla="*/ 1353577 w 4335725"/>
                <a:gd name="connsiteY69" fmla="*/ 3061373 h 3532180"/>
                <a:gd name="connsiteX70" fmla="*/ 1321765 w 4335725"/>
                <a:gd name="connsiteY70" fmla="*/ 3024791 h 3532180"/>
                <a:gd name="connsiteX71" fmla="*/ 1285181 w 4335725"/>
                <a:gd name="connsiteY71" fmla="*/ 2992978 h 3532180"/>
                <a:gd name="connsiteX72" fmla="*/ 1250188 w 4335725"/>
                <a:gd name="connsiteY72" fmla="*/ 2964348 h 3532180"/>
                <a:gd name="connsiteX73" fmla="*/ 1210424 w 4335725"/>
                <a:gd name="connsiteY73" fmla="*/ 2942082 h 3532180"/>
                <a:gd name="connsiteX74" fmla="*/ 1167479 w 4335725"/>
                <a:gd name="connsiteY74" fmla="*/ 2922994 h 3532180"/>
                <a:gd name="connsiteX75" fmla="*/ 1121353 w 4335725"/>
                <a:gd name="connsiteY75" fmla="*/ 2907089 h 3532180"/>
                <a:gd name="connsiteX76" fmla="*/ 1073635 w 4335725"/>
                <a:gd name="connsiteY76" fmla="*/ 2892774 h 3532180"/>
                <a:gd name="connsiteX77" fmla="*/ 1025919 w 4335725"/>
                <a:gd name="connsiteY77" fmla="*/ 2880049 h 3532180"/>
                <a:gd name="connsiteX78" fmla="*/ 976611 w 4335725"/>
                <a:gd name="connsiteY78" fmla="*/ 2867324 h 3532180"/>
                <a:gd name="connsiteX79" fmla="*/ 930485 w 4335725"/>
                <a:gd name="connsiteY79" fmla="*/ 2853009 h 3532180"/>
                <a:gd name="connsiteX80" fmla="*/ 884357 w 4335725"/>
                <a:gd name="connsiteY80" fmla="*/ 2837103 h 3532180"/>
                <a:gd name="connsiteX81" fmla="*/ 841413 w 4335725"/>
                <a:gd name="connsiteY81" fmla="*/ 2818015 h 3532180"/>
                <a:gd name="connsiteX82" fmla="*/ 803238 w 4335725"/>
                <a:gd name="connsiteY82" fmla="*/ 2794157 h 3532180"/>
                <a:gd name="connsiteX83" fmla="*/ 768245 w 4335725"/>
                <a:gd name="connsiteY83" fmla="*/ 2765527 h 3532180"/>
                <a:gd name="connsiteX84" fmla="*/ 739617 w 4335725"/>
                <a:gd name="connsiteY84" fmla="*/ 2730536 h 3532180"/>
                <a:gd name="connsiteX85" fmla="*/ 715759 w 4335725"/>
                <a:gd name="connsiteY85" fmla="*/ 2692361 h 3532180"/>
                <a:gd name="connsiteX86" fmla="*/ 696671 w 4335725"/>
                <a:gd name="connsiteY86" fmla="*/ 2649416 h 3532180"/>
                <a:gd name="connsiteX87" fmla="*/ 680766 w 4335725"/>
                <a:gd name="connsiteY87" fmla="*/ 2603290 h 3532180"/>
                <a:gd name="connsiteX88" fmla="*/ 666450 w 4335725"/>
                <a:gd name="connsiteY88" fmla="*/ 2557164 h 3532180"/>
                <a:gd name="connsiteX89" fmla="*/ 653726 w 4335725"/>
                <a:gd name="connsiteY89" fmla="*/ 2507856 h 3532180"/>
                <a:gd name="connsiteX90" fmla="*/ 641000 w 4335725"/>
                <a:gd name="connsiteY90" fmla="*/ 2460140 h 3532180"/>
                <a:gd name="connsiteX91" fmla="*/ 626685 w 4335725"/>
                <a:gd name="connsiteY91" fmla="*/ 2412422 h 3532180"/>
                <a:gd name="connsiteX92" fmla="*/ 610780 w 4335725"/>
                <a:gd name="connsiteY92" fmla="*/ 2366295 h 3532180"/>
                <a:gd name="connsiteX93" fmla="*/ 591692 w 4335725"/>
                <a:gd name="connsiteY93" fmla="*/ 2323348 h 3532180"/>
                <a:gd name="connsiteX94" fmla="*/ 569424 w 4335725"/>
                <a:gd name="connsiteY94" fmla="*/ 2283586 h 3532180"/>
                <a:gd name="connsiteX95" fmla="*/ 540796 w 4335725"/>
                <a:gd name="connsiteY95" fmla="*/ 2248593 h 3532180"/>
                <a:gd name="connsiteX96" fmla="*/ 508983 w 4335725"/>
                <a:gd name="connsiteY96" fmla="*/ 2212010 h 3532180"/>
                <a:gd name="connsiteX97" fmla="*/ 472400 w 4335725"/>
                <a:gd name="connsiteY97" fmla="*/ 2180199 h 3532180"/>
                <a:gd name="connsiteX98" fmla="*/ 432635 w 4335725"/>
                <a:gd name="connsiteY98" fmla="*/ 2149978 h 3532180"/>
                <a:gd name="connsiteX99" fmla="*/ 392872 w 4335725"/>
                <a:gd name="connsiteY99" fmla="*/ 2119758 h 3532180"/>
                <a:gd name="connsiteX100" fmla="*/ 353108 w 4335725"/>
                <a:gd name="connsiteY100" fmla="*/ 2089537 h 3532180"/>
                <a:gd name="connsiteX101" fmla="*/ 314933 w 4335725"/>
                <a:gd name="connsiteY101" fmla="*/ 2059315 h 3532180"/>
                <a:gd name="connsiteX102" fmla="*/ 278350 w 4335725"/>
                <a:gd name="connsiteY102" fmla="*/ 2025914 h 3532180"/>
                <a:gd name="connsiteX103" fmla="*/ 246539 w 4335725"/>
                <a:gd name="connsiteY103" fmla="*/ 1992513 h 3532180"/>
                <a:gd name="connsiteX104" fmla="*/ 219500 w 4335725"/>
                <a:gd name="connsiteY104" fmla="*/ 1954338 h 3532180"/>
                <a:gd name="connsiteX105" fmla="*/ 198823 w 4335725"/>
                <a:gd name="connsiteY105" fmla="*/ 1914575 h 3532180"/>
                <a:gd name="connsiteX106" fmla="*/ 184508 w 4335725"/>
                <a:gd name="connsiteY106" fmla="*/ 1866859 h 3532180"/>
                <a:gd name="connsiteX107" fmla="*/ 178145 w 4335725"/>
                <a:gd name="connsiteY107" fmla="*/ 1817551 h 3532180"/>
                <a:gd name="connsiteX108" fmla="*/ 176554 w 4335725"/>
                <a:gd name="connsiteY108" fmla="*/ 1766651 h 3532180"/>
                <a:gd name="connsiteX109" fmla="*/ 181326 w 4335725"/>
                <a:gd name="connsiteY109" fmla="*/ 1712572 h 3532180"/>
                <a:gd name="connsiteX110" fmla="*/ 187688 w 4335725"/>
                <a:gd name="connsiteY110" fmla="*/ 1658493 h 3532180"/>
                <a:gd name="connsiteX111" fmla="*/ 195640 w 4335725"/>
                <a:gd name="connsiteY111" fmla="*/ 1604413 h 3532180"/>
                <a:gd name="connsiteX112" fmla="*/ 202004 w 4335725"/>
                <a:gd name="connsiteY112" fmla="*/ 1550335 h 3532180"/>
                <a:gd name="connsiteX113" fmla="*/ 205186 w 4335725"/>
                <a:gd name="connsiteY113" fmla="*/ 1496256 h 3532180"/>
                <a:gd name="connsiteX114" fmla="*/ 205186 w 4335725"/>
                <a:gd name="connsiteY114" fmla="*/ 1443766 h 3532180"/>
                <a:gd name="connsiteX115" fmla="*/ 198823 w 4335725"/>
                <a:gd name="connsiteY115" fmla="*/ 1394460 h 3532180"/>
                <a:gd name="connsiteX116" fmla="*/ 186098 w 4335725"/>
                <a:gd name="connsiteY116" fmla="*/ 1345152 h 3532180"/>
                <a:gd name="connsiteX117" fmla="*/ 167011 w 4335725"/>
                <a:gd name="connsiteY117" fmla="*/ 1299024 h 3532180"/>
                <a:gd name="connsiteX118" fmla="*/ 143153 w 4335725"/>
                <a:gd name="connsiteY118" fmla="*/ 1251308 h 3532180"/>
                <a:gd name="connsiteX119" fmla="*/ 116112 w 4335725"/>
                <a:gd name="connsiteY119" fmla="*/ 1203592 h 3532180"/>
                <a:gd name="connsiteX120" fmla="*/ 87483 w 4335725"/>
                <a:gd name="connsiteY120" fmla="*/ 1155874 h 3532180"/>
                <a:gd name="connsiteX121" fmla="*/ 60443 w 4335725"/>
                <a:gd name="connsiteY121" fmla="*/ 1109746 h 3532180"/>
                <a:gd name="connsiteX122" fmla="*/ 36583 w 4335725"/>
                <a:gd name="connsiteY122" fmla="*/ 1060441 h 3532180"/>
                <a:gd name="connsiteX123" fmla="*/ 17498 w 4335725"/>
                <a:gd name="connsiteY123" fmla="*/ 1012723 h 3532180"/>
                <a:gd name="connsiteX124" fmla="*/ 4773 w 4335725"/>
                <a:gd name="connsiteY124" fmla="*/ 963415 h 3532180"/>
                <a:gd name="connsiteX125" fmla="*/ 0 w 4335725"/>
                <a:gd name="connsiteY125" fmla="*/ 912516 h 3532180"/>
                <a:gd name="connsiteX126" fmla="*/ 4773 w 4335725"/>
                <a:gd name="connsiteY126" fmla="*/ 861620 h 3532180"/>
                <a:gd name="connsiteX127" fmla="*/ 17498 w 4335725"/>
                <a:gd name="connsiteY127" fmla="*/ 812312 h 3532180"/>
                <a:gd name="connsiteX128" fmla="*/ 36583 w 4335725"/>
                <a:gd name="connsiteY128" fmla="*/ 764594 h 3532180"/>
                <a:gd name="connsiteX129" fmla="*/ 60443 w 4335725"/>
                <a:gd name="connsiteY129" fmla="*/ 715288 h 3532180"/>
                <a:gd name="connsiteX130" fmla="*/ 87483 w 4335725"/>
                <a:gd name="connsiteY130" fmla="*/ 669160 h 3532180"/>
                <a:gd name="connsiteX131" fmla="*/ 116112 w 4335725"/>
                <a:gd name="connsiteY131" fmla="*/ 621444 h 3532180"/>
                <a:gd name="connsiteX132" fmla="*/ 143153 w 4335725"/>
                <a:gd name="connsiteY132" fmla="*/ 573726 h 3532180"/>
                <a:gd name="connsiteX133" fmla="*/ 167011 w 4335725"/>
                <a:gd name="connsiteY133" fmla="*/ 526010 h 3532180"/>
                <a:gd name="connsiteX134" fmla="*/ 186098 w 4335725"/>
                <a:gd name="connsiteY134" fmla="*/ 479882 h 3532180"/>
                <a:gd name="connsiteX135" fmla="*/ 198823 w 4335725"/>
                <a:gd name="connsiteY135" fmla="*/ 430575 h 3532180"/>
                <a:gd name="connsiteX136" fmla="*/ 205186 w 4335725"/>
                <a:gd name="connsiteY136" fmla="*/ 381268 h 3532180"/>
                <a:gd name="connsiteX137" fmla="*/ 205186 w 4335725"/>
                <a:gd name="connsiteY137" fmla="*/ 328780 h 3532180"/>
                <a:gd name="connsiteX138" fmla="*/ 202004 w 4335725"/>
                <a:gd name="connsiteY138" fmla="*/ 274700 h 3532180"/>
                <a:gd name="connsiteX139" fmla="*/ 195640 w 4335725"/>
                <a:gd name="connsiteY139" fmla="*/ 220621 h 3532180"/>
                <a:gd name="connsiteX140" fmla="*/ 187688 w 4335725"/>
                <a:gd name="connsiteY140" fmla="*/ 166541 h 3532180"/>
                <a:gd name="connsiteX141" fmla="*/ 181326 w 4335725"/>
                <a:gd name="connsiteY141" fmla="*/ 112462 h 3532180"/>
                <a:gd name="connsiteX142" fmla="*/ 176554 w 4335725"/>
                <a:gd name="connsiteY142" fmla="*/ 58383 h 3532180"/>
                <a:gd name="connsiteX143" fmla="*/ 178145 w 4335725"/>
                <a:gd name="connsiteY143" fmla="*/ 7485 h 3532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4335725" h="3532180">
                  <a:moveTo>
                    <a:pt x="179111" y="0"/>
                  </a:moveTo>
                  <a:lnTo>
                    <a:pt x="4335725" y="0"/>
                  </a:lnTo>
                  <a:lnTo>
                    <a:pt x="4335725" y="2845937"/>
                  </a:lnTo>
                  <a:lnTo>
                    <a:pt x="4315217" y="2853009"/>
                  </a:lnTo>
                  <a:lnTo>
                    <a:pt x="4269092" y="2867324"/>
                  </a:lnTo>
                  <a:lnTo>
                    <a:pt x="4219783" y="2880049"/>
                  </a:lnTo>
                  <a:lnTo>
                    <a:pt x="4172065" y="2892774"/>
                  </a:lnTo>
                  <a:lnTo>
                    <a:pt x="4124349" y="2907089"/>
                  </a:lnTo>
                  <a:lnTo>
                    <a:pt x="4078224" y="2922994"/>
                  </a:lnTo>
                  <a:lnTo>
                    <a:pt x="4035278" y="2942082"/>
                  </a:lnTo>
                  <a:lnTo>
                    <a:pt x="3995515" y="2964348"/>
                  </a:lnTo>
                  <a:lnTo>
                    <a:pt x="3960521" y="2992978"/>
                  </a:lnTo>
                  <a:lnTo>
                    <a:pt x="3923939" y="3024791"/>
                  </a:lnTo>
                  <a:lnTo>
                    <a:pt x="3892126" y="3061373"/>
                  </a:lnTo>
                  <a:lnTo>
                    <a:pt x="3861905" y="3099547"/>
                  </a:lnTo>
                  <a:lnTo>
                    <a:pt x="3831684" y="3139310"/>
                  </a:lnTo>
                  <a:lnTo>
                    <a:pt x="3801464" y="3179075"/>
                  </a:lnTo>
                  <a:lnTo>
                    <a:pt x="3771243" y="3217249"/>
                  </a:lnTo>
                  <a:lnTo>
                    <a:pt x="3737841" y="3253831"/>
                  </a:lnTo>
                  <a:lnTo>
                    <a:pt x="3704438" y="3285642"/>
                  </a:lnTo>
                  <a:lnTo>
                    <a:pt x="3666266" y="3312682"/>
                  </a:lnTo>
                  <a:lnTo>
                    <a:pt x="3626501" y="3333360"/>
                  </a:lnTo>
                  <a:lnTo>
                    <a:pt x="3578783" y="3347676"/>
                  </a:lnTo>
                  <a:lnTo>
                    <a:pt x="3529475" y="3354038"/>
                  </a:lnTo>
                  <a:lnTo>
                    <a:pt x="3478579" y="3355628"/>
                  </a:lnTo>
                  <a:lnTo>
                    <a:pt x="3424498" y="3350856"/>
                  </a:lnTo>
                  <a:lnTo>
                    <a:pt x="3370419" y="3344494"/>
                  </a:lnTo>
                  <a:lnTo>
                    <a:pt x="3316339" y="3336540"/>
                  </a:lnTo>
                  <a:lnTo>
                    <a:pt x="3262260" y="3330180"/>
                  </a:lnTo>
                  <a:lnTo>
                    <a:pt x="3208180" y="3326998"/>
                  </a:lnTo>
                  <a:lnTo>
                    <a:pt x="3155691" y="3326998"/>
                  </a:lnTo>
                  <a:lnTo>
                    <a:pt x="3106385" y="3333360"/>
                  </a:lnTo>
                  <a:lnTo>
                    <a:pt x="3055487" y="3346085"/>
                  </a:lnTo>
                  <a:lnTo>
                    <a:pt x="3009359" y="3365171"/>
                  </a:lnTo>
                  <a:lnTo>
                    <a:pt x="2961643" y="3390621"/>
                  </a:lnTo>
                  <a:lnTo>
                    <a:pt x="2913927" y="3416071"/>
                  </a:lnTo>
                  <a:lnTo>
                    <a:pt x="2866209" y="3444699"/>
                  </a:lnTo>
                  <a:lnTo>
                    <a:pt x="2820081" y="3471739"/>
                  </a:lnTo>
                  <a:lnTo>
                    <a:pt x="2770775" y="3495598"/>
                  </a:lnTo>
                  <a:lnTo>
                    <a:pt x="2723057" y="3514685"/>
                  </a:lnTo>
                  <a:lnTo>
                    <a:pt x="2673749" y="3527410"/>
                  </a:lnTo>
                  <a:lnTo>
                    <a:pt x="2622852" y="3532180"/>
                  </a:lnTo>
                  <a:lnTo>
                    <a:pt x="2571953" y="3527410"/>
                  </a:lnTo>
                  <a:lnTo>
                    <a:pt x="2522645" y="3514685"/>
                  </a:lnTo>
                  <a:lnTo>
                    <a:pt x="2474930" y="3495598"/>
                  </a:lnTo>
                  <a:lnTo>
                    <a:pt x="2425621" y="3471739"/>
                  </a:lnTo>
                  <a:lnTo>
                    <a:pt x="2379493" y="3444699"/>
                  </a:lnTo>
                  <a:lnTo>
                    <a:pt x="2331777" y="3416071"/>
                  </a:lnTo>
                  <a:lnTo>
                    <a:pt x="2284059" y="3390621"/>
                  </a:lnTo>
                  <a:lnTo>
                    <a:pt x="2236343" y="3365171"/>
                  </a:lnTo>
                  <a:lnTo>
                    <a:pt x="2188627" y="3346085"/>
                  </a:lnTo>
                  <a:lnTo>
                    <a:pt x="2139319" y="3333360"/>
                  </a:lnTo>
                  <a:lnTo>
                    <a:pt x="2090011" y="3326998"/>
                  </a:lnTo>
                  <a:lnTo>
                    <a:pt x="2037520" y="3326998"/>
                  </a:lnTo>
                  <a:lnTo>
                    <a:pt x="1983442" y="3330180"/>
                  </a:lnTo>
                  <a:lnTo>
                    <a:pt x="1929363" y="3336540"/>
                  </a:lnTo>
                  <a:lnTo>
                    <a:pt x="1875283" y="3344494"/>
                  </a:lnTo>
                  <a:lnTo>
                    <a:pt x="1821202" y="3350856"/>
                  </a:lnTo>
                  <a:lnTo>
                    <a:pt x="1767124" y="3355628"/>
                  </a:lnTo>
                  <a:lnTo>
                    <a:pt x="1716227" y="3354038"/>
                  </a:lnTo>
                  <a:lnTo>
                    <a:pt x="1666919" y="3347676"/>
                  </a:lnTo>
                  <a:lnTo>
                    <a:pt x="1619201" y="3333360"/>
                  </a:lnTo>
                  <a:lnTo>
                    <a:pt x="1579437" y="3312682"/>
                  </a:lnTo>
                  <a:lnTo>
                    <a:pt x="1541263" y="3285642"/>
                  </a:lnTo>
                  <a:lnTo>
                    <a:pt x="1507862" y="3253831"/>
                  </a:lnTo>
                  <a:lnTo>
                    <a:pt x="1474459" y="3217249"/>
                  </a:lnTo>
                  <a:lnTo>
                    <a:pt x="1444238" y="3179075"/>
                  </a:lnTo>
                  <a:lnTo>
                    <a:pt x="1414018" y="3139310"/>
                  </a:lnTo>
                  <a:lnTo>
                    <a:pt x="1383797" y="3099547"/>
                  </a:lnTo>
                  <a:lnTo>
                    <a:pt x="1353577" y="3061373"/>
                  </a:lnTo>
                  <a:lnTo>
                    <a:pt x="1321765" y="3024791"/>
                  </a:lnTo>
                  <a:lnTo>
                    <a:pt x="1285181" y="2992978"/>
                  </a:lnTo>
                  <a:lnTo>
                    <a:pt x="1250188" y="2964348"/>
                  </a:lnTo>
                  <a:lnTo>
                    <a:pt x="1210424" y="2942082"/>
                  </a:lnTo>
                  <a:lnTo>
                    <a:pt x="1167479" y="2922994"/>
                  </a:lnTo>
                  <a:lnTo>
                    <a:pt x="1121353" y="2907089"/>
                  </a:lnTo>
                  <a:lnTo>
                    <a:pt x="1073635" y="2892774"/>
                  </a:lnTo>
                  <a:lnTo>
                    <a:pt x="1025919" y="2880049"/>
                  </a:lnTo>
                  <a:lnTo>
                    <a:pt x="976611" y="2867324"/>
                  </a:lnTo>
                  <a:lnTo>
                    <a:pt x="930485" y="2853009"/>
                  </a:lnTo>
                  <a:lnTo>
                    <a:pt x="884357" y="2837103"/>
                  </a:lnTo>
                  <a:lnTo>
                    <a:pt x="841413" y="2818015"/>
                  </a:lnTo>
                  <a:lnTo>
                    <a:pt x="803238" y="2794157"/>
                  </a:lnTo>
                  <a:lnTo>
                    <a:pt x="768245" y="2765527"/>
                  </a:lnTo>
                  <a:lnTo>
                    <a:pt x="739617" y="2730536"/>
                  </a:lnTo>
                  <a:lnTo>
                    <a:pt x="715759" y="2692361"/>
                  </a:lnTo>
                  <a:lnTo>
                    <a:pt x="696671" y="2649416"/>
                  </a:lnTo>
                  <a:lnTo>
                    <a:pt x="680766" y="2603290"/>
                  </a:lnTo>
                  <a:lnTo>
                    <a:pt x="666450" y="2557164"/>
                  </a:lnTo>
                  <a:lnTo>
                    <a:pt x="653726" y="2507856"/>
                  </a:lnTo>
                  <a:lnTo>
                    <a:pt x="641000" y="2460140"/>
                  </a:lnTo>
                  <a:lnTo>
                    <a:pt x="626685" y="2412422"/>
                  </a:lnTo>
                  <a:lnTo>
                    <a:pt x="610780" y="2366295"/>
                  </a:lnTo>
                  <a:lnTo>
                    <a:pt x="591692" y="2323348"/>
                  </a:lnTo>
                  <a:lnTo>
                    <a:pt x="569424" y="2283586"/>
                  </a:lnTo>
                  <a:lnTo>
                    <a:pt x="540796" y="2248593"/>
                  </a:lnTo>
                  <a:lnTo>
                    <a:pt x="508983" y="2212010"/>
                  </a:lnTo>
                  <a:lnTo>
                    <a:pt x="472400" y="2180199"/>
                  </a:lnTo>
                  <a:lnTo>
                    <a:pt x="432635" y="2149978"/>
                  </a:lnTo>
                  <a:lnTo>
                    <a:pt x="392872" y="2119758"/>
                  </a:lnTo>
                  <a:lnTo>
                    <a:pt x="353108" y="2089537"/>
                  </a:lnTo>
                  <a:lnTo>
                    <a:pt x="314933" y="2059315"/>
                  </a:lnTo>
                  <a:lnTo>
                    <a:pt x="278350" y="2025914"/>
                  </a:lnTo>
                  <a:lnTo>
                    <a:pt x="246539" y="1992513"/>
                  </a:lnTo>
                  <a:lnTo>
                    <a:pt x="219500" y="1954338"/>
                  </a:lnTo>
                  <a:lnTo>
                    <a:pt x="198823" y="1914575"/>
                  </a:lnTo>
                  <a:lnTo>
                    <a:pt x="184508" y="1866859"/>
                  </a:lnTo>
                  <a:lnTo>
                    <a:pt x="178145" y="1817551"/>
                  </a:lnTo>
                  <a:lnTo>
                    <a:pt x="176554" y="1766651"/>
                  </a:lnTo>
                  <a:lnTo>
                    <a:pt x="181326" y="1712572"/>
                  </a:lnTo>
                  <a:lnTo>
                    <a:pt x="187688" y="1658493"/>
                  </a:lnTo>
                  <a:lnTo>
                    <a:pt x="195640" y="1604413"/>
                  </a:lnTo>
                  <a:lnTo>
                    <a:pt x="202004" y="1550335"/>
                  </a:lnTo>
                  <a:lnTo>
                    <a:pt x="205186" y="1496256"/>
                  </a:lnTo>
                  <a:lnTo>
                    <a:pt x="205186" y="1443766"/>
                  </a:lnTo>
                  <a:lnTo>
                    <a:pt x="198823" y="1394460"/>
                  </a:lnTo>
                  <a:lnTo>
                    <a:pt x="186098" y="1345152"/>
                  </a:lnTo>
                  <a:lnTo>
                    <a:pt x="167011" y="1299024"/>
                  </a:lnTo>
                  <a:lnTo>
                    <a:pt x="143153" y="1251308"/>
                  </a:lnTo>
                  <a:lnTo>
                    <a:pt x="116112" y="1203592"/>
                  </a:lnTo>
                  <a:lnTo>
                    <a:pt x="87483" y="1155874"/>
                  </a:lnTo>
                  <a:lnTo>
                    <a:pt x="60443" y="1109746"/>
                  </a:lnTo>
                  <a:lnTo>
                    <a:pt x="36583" y="1060441"/>
                  </a:lnTo>
                  <a:lnTo>
                    <a:pt x="17498" y="1012723"/>
                  </a:lnTo>
                  <a:lnTo>
                    <a:pt x="4773" y="963415"/>
                  </a:lnTo>
                  <a:lnTo>
                    <a:pt x="0" y="912516"/>
                  </a:lnTo>
                  <a:lnTo>
                    <a:pt x="4773" y="861620"/>
                  </a:lnTo>
                  <a:lnTo>
                    <a:pt x="17498" y="812312"/>
                  </a:lnTo>
                  <a:lnTo>
                    <a:pt x="36583" y="764594"/>
                  </a:lnTo>
                  <a:lnTo>
                    <a:pt x="60443" y="715288"/>
                  </a:lnTo>
                  <a:lnTo>
                    <a:pt x="87483" y="669160"/>
                  </a:lnTo>
                  <a:lnTo>
                    <a:pt x="116112" y="621444"/>
                  </a:lnTo>
                  <a:lnTo>
                    <a:pt x="143153" y="573726"/>
                  </a:lnTo>
                  <a:lnTo>
                    <a:pt x="167011" y="526010"/>
                  </a:lnTo>
                  <a:lnTo>
                    <a:pt x="186098" y="479882"/>
                  </a:lnTo>
                  <a:lnTo>
                    <a:pt x="198823" y="430575"/>
                  </a:lnTo>
                  <a:lnTo>
                    <a:pt x="205186" y="381268"/>
                  </a:lnTo>
                  <a:lnTo>
                    <a:pt x="205186" y="328780"/>
                  </a:lnTo>
                  <a:lnTo>
                    <a:pt x="202004" y="274700"/>
                  </a:lnTo>
                  <a:lnTo>
                    <a:pt x="195640" y="220621"/>
                  </a:lnTo>
                  <a:lnTo>
                    <a:pt x="187688" y="166541"/>
                  </a:lnTo>
                  <a:lnTo>
                    <a:pt x="181326" y="112462"/>
                  </a:lnTo>
                  <a:lnTo>
                    <a:pt x="176554" y="58383"/>
                  </a:lnTo>
                  <a:lnTo>
                    <a:pt x="178145" y="7485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7" name="Freeform: Shape 39">
              <a:extLst>
                <a:ext uri="{FF2B5EF4-FFF2-40B4-BE49-F238E27FC236}">
                  <a16:creationId xmlns:a16="http://schemas.microsoft.com/office/drawing/2014/main" id="{F1AA6C21-51B2-47E8-9760-50708EB566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9582" y="0"/>
              <a:ext cx="4232421" cy="3429000"/>
            </a:xfrm>
            <a:custGeom>
              <a:avLst/>
              <a:gdLst>
                <a:gd name="connsiteX0" fmla="*/ 176695 w 4232421"/>
                <a:gd name="connsiteY0" fmla="*/ 0 h 3429000"/>
                <a:gd name="connsiteX1" fmla="*/ 4232421 w 4232421"/>
                <a:gd name="connsiteY1" fmla="*/ 0 h 3429000"/>
                <a:gd name="connsiteX2" fmla="*/ 4232421 w 4232421"/>
                <a:gd name="connsiteY2" fmla="*/ 2741963 h 3429000"/>
                <a:gd name="connsiteX3" fmla="*/ 4230819 w 4232421"/>
                <a:gd name="connsiteY3" fmla="*/ 2742965 h 3429000"/>
                <a:gd name="connsiteX4" fmla="*/ 4189566 w 4232421"/>
                <a:gd name="connsiteY4" fmla="*/ 2761300 h 3429000"/>
                <a:gd name="connsiteX5" fmla="*/ 4145256 w 4232421"/>
                <a:gd name="connsiteY5" fmla="*/ 2776579 h 3429000"/>
                <a:gd name="connsiteX6" fmla="*/ 4100946 w 4232421"/>
                <a:gd name="connsiteY6" fmla="*/ 2790330 h 3429000"/>
                <a:gd name="connsiteX7" fmla="*/ 4053581 w 4232421"/>
                <a:gd name="connsiteY7" fmla="*/ 2802553 h 3429000"/>
                <a:gd name="connsiteX8" fmla="*/ 4007741 w 4232421"/>
                <a:gd name="connsiteY8" fmla="*/ 2814777 h 3429000"/>
                <a:gd name="connsiteX9" fmla="*/ 3961906 w 4232421"/>
                <a:gd name="connsiteY9" fmla="*/ 2828531 h 3429000"/>
                <a:gd name="connsiteX10" fmla="*/ 3917596 w 4232421"/>
                <a:gd name="connsiteY10" fmla="*/ 2843809 h 3429000"/>
                <a:gd name="connsiteX11" fmla="*/ 3876343 w 4232421"/>
                <a:gd name="connsiteY11" fmla="*/ 2862145 h 3429000"/>
                <a:gd name="connsiteX12" fmla="*/ 3838145 w 4232421"/>
                <a:gd name="connsiteY12" fmla="*/ 2883535 h 3429000"/>
                <a:gd name="connsiteX13" fmla="*/ 3804531 w 4232421"/>
                <a:gd name="connsiteY13" fmla="*/ 2911037 h 3429000"/>
                <a:gd name="connsiteX14" fmla="*/ 3769387 w 4232421"/>
                <a:gd name="connsiteY14" fmla="*/ 2941596 h 3429000"/>
                <a:gd name="connsiteX15" fmla="*/ 3738828 w 4232421"/>
                <a:gd name="connsiteY15" fmla="*/ 2976737 h 3429000"/>
                <a:gd name="connsiteX16" fmla="*/ 3709798 w 4232421"/>
                <a:gd name="connsiteY16" fmla="*/ 3013408 h 3429000"/>
                <a:gd name="connsiteX17" fmla="*/ 3680767 w 4232421"/>
                <a:gd name="connsiteY17" fmla="*/ 3051604 h 3429000"/>
                <a:gd name="connsiteX18" fmla="*/ 3651737 w 4232421"/>
                <a:gd name="connsiteY18" fmla="*/ 3089802 h 3429000"/>
                <a:gd name="connsiteX19" fmla="*/ 3622708 w 4232421"/>
                <a:gd name="connsiteY19" fmla="*/ 3126473 h 3429000"/>
                <a:gd name="connsiteX20" fmla="*/ 3590619 w 4232421"/>
                <a:gd name="connsiteY20" fmla="*/ 3161614 h 3429000"/>
                <a:gd name="connsiteX21" fmla="*/ 3558532 w 4232421"/>
                <a:gd name="connsiteY21" fmla="*/ 3192174 h 3429000"/>
                <a:gd name="connsiteX22" fmla="*/ 3521864 w 4232421"/>
                <a:gd name="connsiteY22" fmla="*/ 3218148 h 3429000"/>
                <a:gd name="connsiteX23" fmla="*/ 3483665 w 4232421"/>
                <a:gd name="connsiteY23" fmla="*/ 3238011 h 3429000"/>
                <a:gd name="connsiteX24" fmla="*/ 3437828 w 4232421"/>
                <a:gd name="connsiteY24" fmla="*/ 3251762 h 3429000"/>
                <a:gd name="connsiteX25" fmla="*/ 3390461 w 4232421"/>
                <a:gd name="connsiteY25" fmla="*/ 3257874 h 3429000"/>
                <a:gd name="connsiteX26" fmla="*/ 3341569 w 4232421"/>
                <a:gd name="connsiteY26" fmla="*/ 3259401 h 3429000"/>
                <a:gd name="connsiteX27" fmla="*/ 3289619 w 4232421"/>
                <a:gd name="connsiteY27" fmla="*/ 3254819 h 3429000"/>
                <a:gd name="connsiteX28" fmla="*/ 3237670 w 4232421"/>
                <a:gd name="connsiteY28" fmla="*/ 3248707 h 3429000"/>
                <a:gd name="connsiteX29" fmla="*/ 3185721 w 4232421"/>
                <a:gd name="connsiteY29" fmla="*/ 3241066 h 3429000"/>
                <a:gd name="connsiteX30" fmla="*/ 3133771 w 4232421"/>
                <a:gd name="connsiteY30" fmla="*/ 3234956 h 3429000"/>
                <a:gd name="connsiteX31" fmla="*/ 3081822 w 4232421"/>
                <a:gd name="connsiteY31" fmla="*/ 3231899 h 3429000"/>
                <a:gd name="connsiteX32" fmla="*/ 3031400 w 4232421"/>
                <a:gd name="connsiteY32" fmla="*/ 3231899 h 3429000"/>
                <a:gd name="connsiteX33" fmla="*/ 2984035 w 4232421"/>
                <a:gd name="connsiteY33" fmla="*/ 3238011 h 3429000"/>
                <a:gd name="connsiteX34" fmla="*/ 2935140 w 4232421"/>
                <a:gd name="connsiteY34" fmla="*/ 3250235 h 3429000"/>
                <a:gd name="connsiteX35" fmla="*/ 2890830 w 4232421"/>
                <a:gd name="connsiteY35" fmla="*/ 3268570 h 3429000"/>
                <a:gd name="connsiteX36" fmla="*/ 2844995 w 4232421"/>
                <a:gd name="connsiteY36" fmla="*/ 3293018 h 3429000"/>
                <a:gd name="connsiteX37" fmla="*/ 2799158 w 4232421"/>
                <a:gd name="connsiteY37" fmla="*/ 3317465 h 3429000"/>
                <a:gd name="connsiteX38" fmla="*/ 2753317 w 4232421"/>
                <a:gd name="connsiteY38" fmla="*/ 3344964 h 3429000"/>
                <a:gd name="connsiteX39" fmla="*/ 2709007 w 4232421"/>
                <a:gd name="connsiteY39" fmla="*/ 3370942 h 3429000"/>
                <a:gd name="connsiteX40" fmla="*/ 2661643 w 4232421"/>
                <a:gd name="connsiteY40" fmla="*/ 3393859 h 3429000"/>
                <a:gd name="connsiteX41" fmla="*/ 2615805 w 4232421"/>
                <a:gd name="connsiteY41" fmla="*/ 3412195 h 3429000"/>
                <a:gd name="connsiteX42" fmla="*/ 2568440 w 4232421"/>
                <a:gd name="connsiteY42" fmla="*/ 3424418 h 3429000"/>
                <a:gd name="connsiteX43" fmla="*/ 2519548 w 4232421"/>
                <a:gd name="connsiteY43" fmla="*/ 3429000 h 3429000"/>
                <a:gd name="connsiteX44" fmla="*/ 2470653 w 4232421"/>
                <a:gd name="connsiteY44" fmla="*/ 3424418 h 3429000"/>
                <a:gd name="connsiteX45" fmla="*/ 2423286 w 4232421"/>
                <a:gd name="connsiteY45" fmla="*/ 3412195 h 3429000"/>
                <a:gd name="connsiteX46" fmla="*/ 2377451 w 4232421"/>
                <a:gd name="connsiteY46" fmla="*/ 3393859 h 3429000"/>
                <a:gd name="connsiteX47" fmla="*/ 2330084 w 4232421"/>
                <a:gd name="connsiteY47" fmla="*/ 3370942 h 3429000"/>
                <a:gd name="connsiteX48" fmla="*/ 2285773 w 4232421"/>
                <a:gd name="connsiteY48" fmla="*/ 3344964 h 3429000"/>
                <a:gd name="connsiteX49" fmla="*/ 2239936 w 4232421"/>
                <a:gd name="connsiteY49" fmla="*/ 3317465 h 3429000"/>
                <a:gd name="connsiteX50" fmla="*/ 2194099 w 4232421"/>
                <a:gd name="connsiteY50" fmla="*/ 3293018 h 3429000"/>
                <a:gd name="connsiteX51" fmla="*/ 2148261 w 4232421"/>
                <a:gd name="connsiteY51" fmla="*/ 3268570 h 3429000"/>
                <a:gd name="connsiteX52" fmla="*/ 2102426 w 4232421"/>
                <a:gd name="connsiteY52" fmla="*/ 3250235 h 3429000"/>
                <a:gd name="connsiteX53" fmla="*/ 2055059 w 4232421"/>
                <a:gd name="connsiteY53" fmla="*/ 3238011 h 3429000"/>
                <a:gd name="connsiteX54" fmla="*/ 2007691 w 4232421"/>
                <a:gd name="connsiteY54" fmla="*/ 3231899 h 3429000"/>
                <a:gd name="connsiteX55" fmla="*/ 1957269 w 4232421"/>
                <a:gd name="connsiteY55" fmla="*/ 3231899 h 3429000"/>
                <a:gd name="connsiteX56" fmla="*/ 1905320 w 4232421"/>
                <a:gd name="connsiteY56" fmla="*/ 3234956 h 3429000"/>
                <a:gd name="connsiteX57" fmla="*/ 1853373 w 4232421"/>
                <a:gd name="connsiteY57" fmla="*/ 3241066 h 3429000"/>
                <a:gd name="connsiteX58" fmla="*/ 1801421 w 4232421"/>
                <a:gd name="connsiteY58" fmla="*/ 3248707 h 3429000"/>
                <a:gd name="connsiteX59" fmla="*/ 1749472 w 4232421"/>
                <a:gd name="connsiteY59" fmla="*/ 3254819 h 3429000"/>
                <a:gd name="connsiteX60" fmla="*/ 1697523 w 4232421"/>
                <a:gd name="connsiteY60" fmla="*/ 3259401 h 3429000"/>
                <a:gd name="connsiteX61" fmla="*/ 1648630 w 4232421"/>
                <a:gd name="connsiteY61" fmla="*/ 3257874 h 3429000"/>
                <a:gd name="connsiteX62" fmla="*/ 1601266 w 4232421"/>
                <a:gd name="connsiteY62" fmla="*/ 3251762 h 3429000"/>
                <a:gd name="connsiteX63" fmla="*/ 1555428 w 4232421"/>
                <a:gd name="connsiteY63" fmla="*/ 3238011 h 3429000"/>
                <a:gd name="connsiteX64" fmla="*/ 1517230 w 4232421"/>
                <a:gd name="connsiteY64" fmla="*/ 3218148 h 3429000"/>
                <a:gd name="connsiteX65" fmla="*/ 1480559 w 4232421"/>
                <a:gd name="connsiteY65" fmla="*/ 3192174 h 3429000"/>
                <a:gd name="connsiteX66" fmla="*/ 1448472 w 4232421"/>
                <a:gd name="connsiteY66" fmla="*/ 3161614 h 3429000"/>
                <a:gd name="connsiteX67" fmla="*/ 1416386 w 4232421"/>
                <a:gd name="connsiteY67" fmla="*/ 3126473 h 3429000"/>
                <a:gd name="connsiteX68" fmla="*/ 1387354 w 4232421"/>
                <a:gd name="connsiteY68" fmla="*/ 3089802 h 3429000"/>
                <a:gd name="connsiteX69" fmla="*/ 1358325 w 4232421"/>
                <a:gd name="connsiteY69" fmla="*/ 3051604 h 3429000"/>
                <a:gd name="connsiteX70" fmla="*/ 1329295 w 4232421"/>
                <a:gd name="connsiteY70" fmla="*/ 3013408 h 3429000"/>
                <a:gd name="connsiteX71" fmla="*/ 1300263 w 4232421"/>
                <a:gd name="connsiteY71" fmla="*/ 2976737 h 3429000"/>
                <a:gd name="connsiteX72" fmla="*/ 1269704 w 4232421"/>
                <a:gd name="connsiteY72" fmla="*/ 2941596 h 3429000"/>
                <a:gd name="connsiteX73" fmla="*/ 1234563 w 4232421"/>
                <a:gd name="connsiteY73" fmla="*/ 2911037 h 3429000"/>
                <a:gd name="connsiteX74" fmla="*/ 1200949 w 4232421"/>
                <a:gd name="connsiteY74" fmla="*/ 2883535 h 3429000"/>
                <a:gd name="connsiteX75" fmla="*/ 1162751 w 4232421"/>
                <a:gd name="connsiteY75" fmla="*/ 2862145 h 3429000"/>
                <a:gd name="connsiteX76" fmla="*/ 1121495 w 4232421"/>
                <a:gd name="connsiteY76" fmla="*/ 2843809 h 3429000"/>
                <a:gd name="connsiteX77" fmla="*/ 1077188 w 4232421"/>
                <a:gd name="connsiteY77" fmla="*/ 2828531 h 3429000"/>
                <a:gd name="connsiteX78" fmla="*/ 1031348 w 4232421"/>
                <a:gd name="connsiteY78" fmla="*/ 2814777 h 3429000"/>
                <a:gd name="connsiteX79" fmla="*/ 985513 w 4232421"/>
                <a:gd name="connsiteY79" fmla="*/ 2802553 h 3429000"/>
                <a:gd name="connsiteX80" fmla="*/ 938145 w 4232421"/>
                <a:gd name="connsiteY80" fmla="*/ 2790330 h 3429000"/>
                <a:gd name="connsiteX81" fmla="*/ 893838 w 4232421"/>
                <a:gd name="connsiteY81" fmla="*/ 2776579 h 3429000"/>
                <a:gd name="connsiteX82" fmla="*/ 849525 w 4232421"/>
                <a:gd name="connsiteY82" fmla="*/ 2761300 h 3429000"/>
                <a:gd name="connsiteX83" fmla="*/ 808275 w 4232421"/>
                <a:gd name="connsiteY83" fmla="*/ 2742965 h 3429000"/>
                <a:gd name="connsiteX84" fmla="*/ 771601 w 4232421"/>
                <a:gd name="connsiteY84" fmla="*/ 2720045 h 3429000"/>
                <a:gd name="connsiteX85" fmla="*/ 737987 w 4232421"/>
                <a:gd name="connsiteY85" fmla="*/ 2692543 h 3429000"/>
                <a:gd name="connsiteX86" fmla="*/ 710485 w 4232421"/>
                <a:gd name="connsiteY86" fmla="*/ 2658929 h 3429000"/>
                <a:gd name="connsiteX87" fmla="*/ 687568 w 4232421"/>
                <a:gd name="connsiteY87" fmla="*/ 2622258 h 3429000"/>
                <a:gd name="connsiteX88" fmla="*/ 669232 w 4232421"/>
                <a:gd name="connsiteY88" fmla="*/ 2581005 h 3429000"/>
                <a:gd name="connsiteX89" fmla="*/ 653954 w 4232421"/>
                <a:gd name="connsiteY89" fmla="*/ 2536695 h 3429000"/>
                <a:gd name="connsiteX90" fmla="*/ 640203 w 4232421"/>
                <a:gd name="connsiteY90" fmla="*/ 2492387 h 3429000"/>
                <a:gd name="connsiteX91" fmla="*/ 627979 w 4232421"/>
                <a:gd name="connsiteY91" fmla="*/ 2445020 h 3429000"/>
                <a:gd name="connsiteX92" fmla="*/ 615753 w 4232421"/>
                <a:gd name="connsiteY92" fmla="*/ 2399185 h 3429000"/>
                <a:gd name="connsiteX93" fmla="*/ 602002 w 4232421"/>
                <a:gd name="connsiteY93" fmla="*/ 2353345 h 3429000"/>
                <a:gd name="connsiteX94" fmla="*/ 586724 w 4232421"/>
                <a:gd name="connsiteY94" fmla="*/ 2309035 h 3429000"/>
                <a:gd name="connsiteX95" fmla="*/ 568388 w 4232421"/>
                <a:gd name="connsiteY95" fmla="*/ 2267782 h 3429000"/>
                <a:gd name="connsiteX96" fmla="*/ 546998 w 4232421"/>
                <a:gd name="connsiteY96" fmla="*/ 2229583 h 3429000"/>
                <a:gd name="connsiteX97" fmla="*/ 519496 w 4232421"/>
                <a:gd name="connsiteY97" fmla="*/ 2195970 h 3429000"/>
                <a:gd name="connsiteX98" fmla="*/ 488937 w 4232421"/>
                <a:gd name="connsiteY98" fmla="*/ 2160826 h 3429000"/>
                <a:gd name="connsiteX99" fmla="*/ 453796 w 4232421"/>
                <a:gd name="connsiteY99" fmla="*/ 2130269 h 3429000"/>
                <a:gd name="connsiteX100" fmla="*/ 415595 w 4232421"/>
                <a:gd name="connsiteY100" fmla="*/ 2101240 h 3429000"/>
                <a:gd name="connsiteX101" fmla="*/ 377399 w 4232421"/>
                <a:gd name="connsiteY101" fmla="*/ 2072208 h 3429000"/>
                <a:gd name="connsiteX102" fmla="*/ 339201 w 4232421"/>
                <a:gd name="connsiteY102" fmla="*/ 2043179 h 3429000"/>
                <a:gd name="connsiteX103" fmla="*/ 302530 w 4232421"/>
                <a:gd name="connsiteY103" fmla="*/ 2014147 h 3429000"/>
                <a:gd name="connsiteX104" fmla="*/ 267389 w 4232421"/>
                <a:gd name="connsiteY104" fmla="*/ 1982060 h 3429000"/>
                <a:gd name="connsiteX105" fmla="*/ 236829 w 4232421"/>
                <a:gd name="connsiteY105" fmla="*/ 1949976 h 3429000"/>
                <a:gd name="connsiteX106" fmla="*/ 210855 w 4232421"/>
                <a:gd name="connsiteY106" fmla="*/ 1913305 h 3429000"/>
                <a:gd name="connsiteX107" fmla="*/ 190992 w 4232421"/>
                <a:gd name="connsiteY107" fmla="*/ 1875107 h 3429000"/>
                <a:gd name="connsiteX108" fmla="*/ 177241 w 4232421"/>
                <a:gd name="connsiteY108" fmla="*/ 1829269 h 3429000"/>
                <a:gd name="connsiteX109" fmla="*/ 171129 w 4232421"/>
                <a:gd name="connsiteY109" fmla="*/ 1781905 h 3429000"/>
                <a:gd name="connsiteX110" fmla="*/ 169599 w 4232421"/>
                <a:gd name="connsiteY110" fmla="*/ 1733010 h 3429000"/>
                <a:gd name="connsiteX111" fmla="*/ 174184 w 4232421"/>
                <a:gd name="connsiteY111" fmla="*/ 1681060 h 3429000"/>
                <a:gd name="connsiteX112" fmla="*/ 180296 w 4232421"/>
                <a:gd name="connsiteY112" fmla="*/ 1629111 h 3429000"/>
                <a:gd name="connsiteX113" fmla="*/ 187935 w 4232421"/>
                <a:gd name="connsiteY113" fmla="*/ 1577162 h 3429000"/>
                <a:gd name="connsiteX114" fmla="*/ 194049 w 4232421"/>
                <a:gd name="connsiteY114" fmla="*/ 1525212 h 3429000"/>
                <a:gd name="connsiteX115" fmla="*/ 197104 w 4232421"/>
                <a:gd name="connsiteY115" fmla="*/ 1473263 h 3429000"/>
                <a:gd name="connsiteX116" fmla="*/ 197104 w 4232421"/>
                <a:gd name="connsiteY116" fmla="*/ 1422841 h 3429000"/>
                <a:gd name="connsiteX117" fmla="*/ 190992 w 4232421"/>
                <a:gd name="connsiteY117" fmla="*/ 1375479 h 3429000"/>
                <a:gd name="connsiteX118" fmla="*/ 178768 w 4232421"/>
                <a:gd name="connsiteY118" fmla="*/ 1328111 h 3429000"/>
                <a:gd name="connsiteX119" fmla="*/ 160433 w 4232421"/>
                <a:gd name="connsiteY119" fmla="*/ 1283801 h 3429000"/>
                <a:gd name="connsiteX120" fmla="*/ 137515 w 4232421"/>
                <a:gd name="connsiteY120" fmla="*/ 1237964 h 3429000"/>
                <a:gd name="connsiteX121" fmla="*/ 111538 w 4232421"/>
                <a:gd name="connsiteY121" fmla="*/ 1192129 h 3429000"/>
                <a:gd name="connsiteX122" fmla="*/ 84039 w 4232421"/>
                <a:gd name="connsiteY122" fmla="*/ 1146289 h 3429000"/>
                <a:gd name="connsiteX123" fmla="*/ 58064 w 4232421"/>
                <a:gd name="connsiteY123" fmla="*/ 1101978 h 3429000"/>
                <a:gd name="connsiteX124" fmla="*/ 35144 w 4232421"/>
                <a:gd name="connsiteY124" fmla="*/ 1054614 h 3429000"/>
                <a:gd name="connsiteX125" fmla="*/ 16808 w 4232421"/>
                <a:gd name="connsiteY125" fmla="*/ 1008776 h 3429000"/>
                <a:gd name="connsiteX126" fmla="*/ 4585 w 4232421"/>
                <a:gd name="connsiteY126" fmla="*/ 961409 h 3429000"/>
                <a:gd name="connsiteX127" fmla="*/ 0 w 4232421"/>
                <a:gd name="connsiteY127" fmla="*/ 912517 h 3429000"/>
                <a:gd name="connsiteX128" fmla="*/ 4585 w 4232421"/>
                <a:gd name="connsiteY128" fmla="*/ 863625 h 3429000"/>
                <a:gd name="connsiteX129" fmla="*/ 16808 w 4232421"/>
                <a:gd name="connsiteY129" fmla="*/ 816260 h 3429000"/>
                <a:gd name="connsiteX130" fmla="*/ 35144 w 4232421"/>
                <a:gd name="connsiteY130" fmla="*/ 770420 h 3429000"/>
                <a:gd name="connsiteX131" fmla="*/ 58064 w 4232421"/>
                <a:gd name="connsiteY131" fmla="*/ 723055 h 3429000"/>
                <a:gd name="connsiteX132" fmla="*/ 84039 w 4232421"/>
                <a:gd name="connsiteY132" fmla="*/ 678745 h 3429000"/>
                <a:gd name="connsiteX133" fmla="*/ 111538 w 4232421"/>
                <a:gd name="connsiteY133" fmla="*/ 632910 h 3429000"/>
                <a:gd name="connsiteX134" fmla="*/ 137515 w 4232421"/>
                <a:gd name="connsiteY134" fmla="*/ 587070 h 3429000"/>
                <a:gd name="connsiteX135" fmla="*/ 160433 w 4232421"/>
                <a:gd name="connsiteY135" fmla="*/ 541232 h 3429000"/>
                <a:gd name="connsiteX136" fmla="*/ 178768 w 4232421"/>
                <a:gd name="connsiteY136" fmla="*/ 496922 h 3429000"/>
                <a:gd name="connsiteX137" fmla="*/ 190992 w 4232421"/>
                <a:gd name="connsiteY137" fmla="*/ 449557 h 3429000"/>
                <a:gd name="connsiteX138" fmla="*/ 197104 w 4232421"/>
                <a:gd name="connsiteY138" fmla="*/ 402192 h 3429000"/>
                <a:gd name="connsiteX139" fmla="*/ 197104 w 4232421"/>
                <a:gd name="connsiteY139" fmla="*/ 351770 h 3429000"/>
                <a:gd name="connsiteX140" fmla="*/ 194049 w 4232421"/>
                <a:gd name="connsiteY140" fmla="*/ 299821 h 3429000"/>
                <a:gd name="connsiteX141" fmla="*/ 187935 w 4232421"/>
                <a:gd name="connsiteY141" fmla="*/ 247872 h 3429000"/>
                <a:gd name="connsiteX142" fmla="*/ 180296 w 4232421"/>
                <a:gd name="connsiteY142" fmla="*/ 195922 h 3429000"/>
                <a:gd name="connsiteX143" fmla="*/ 174184 w 4232421"/>
                <a:gd name="connsiteY143" fmla="*/ 143973 h 3429000"/>
                <a:gd name="connsiteX144" fmla="*/ 169599 w 4232421"/>
                <a:gd name="connsiteY144" fmla="*/ 92024 h 3429000"/>
                <a:gd name="connsiteX145" fmla="*/ 171129 w 4232421"/>
                <a:gd name="connsiteY145" fmla="*/ 43131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232421" h="3429000">
                  <a:moveTo>
                    <a:pt x="176695" y="0"/>
                  </a:moveTo>
                  <a:lnTo>
                    <a:pt x="4232421" y="0"/>
                  </a:lnTo>
                  <a:lnTo>
                    <a:pt x="4232421" y="2741963"/>
                  </a:lnTo>
                  <a:lnTo>
                    <a:pt x="4230819" y="2742965"/>
                  </a:lnTo>
                  <a:lnTo>
                    <a:pt x="4189566" y="2761300"/>
                  </a:lnTo>
                  <a:lnTo>
                    <a:pt x="4145256" y="2776579"/>
                  </a:lnTo>
                  <a:lnTo>
                    <a:pt x="4100946" y="2790330"/>
                  </a:lnTo>
                  <a:lnTo>
                    <a:pt x="4053581" y="2802553"/>
                  </a:lnTo>
                  <a:lnTo>
                    <a:pt x="4007741" y="2814777"/>
                  </a:lnTo>
                  <a:lnTo>
                    <a:pt x="3961906" y="2828531"/>
                  </a:lnTo>
                  <a:lnTo>
                    <a:pt x="3917596" y="2843809"/>
                  </a:lnTo>
                  <a:lnTo>
                    <a:pt x="3876343" y="2862145"/>
                  </a:lnTo>
                  <a:lnTo>
                    <a:pt x="3838145" y="2883535"/>
                  </a:lnTo>
                  <a:lnTo>
                    <a:pt x="3804531" y="2911037"/>
                  </a:lnTo>
                  <a:lnTo>
                    <a:pt x="3769387" y="2941596"/>
                  </a:lnTo>
                  <a:lnTo>
                    <a:pt x="3738828" y="2976737"/>
                  </a:lnTo>
                  <a:lnTo>
                    <a:pt x="3709798" y="3013408"/>
                  </a:lnTo>
                  <a:lnTo>
                    <a:pt x="3680767" y="3051604"/>
                  </a:lnTo>
                  <a:lnTo>
                    <a:pt x="3651737" y="3089802"/>
                  </a:lnTo>
                  <a:lnTo>
                    <a:pt x="3622708" y="3126473"/>
                  </a:lnTo>
                  <a:lnTo>
                    <a:pt x="3590619" y="3161614"/>
                  </a:lnTo>
                  <a:lnTo>
                    <a:pt x="3558532" y="3192174"/>
                  </a:lnTo>
                  <a:lnTo>
                    <a:pt x="3521864" y="3218148"/>
                  </a:lnTo>
                  <a:lnTo>
                    <a:pt x="3483665" y="3238011"/>
                  </a:lnTo>
                  <a:lnTo>
                    <a:pt x="3437828" y="3251762"/>
                  </a:lnTo>
                  <a:lnTo>
                    <a:pt x="3390461" y="3257874"/>
                  </a:lnTo>
                  <a:lnTo>
                    <a:pt x="3341569" y="3259401"/>
                  </a:lnTo>
                  <a:lnTo>
                    <a:pt x="3289619" y="3254819"/>
                  </a:lnTo>
                  <a:lnTo>
                    <a:pt x="3237670" y="3248707"/>
                  </a:lnTo>
                  <a:lnTo>
                    <a:pt x="3185721" y="3241066"/>
                  </a:lnTo>
                  <a:lnTo>
                    <a:pt x="3133771" y="3234956"/>
                  </a:lnTo>
                  <a:lnTo>
                    <a:pt x="3081822" y="3231899"/>
                  </a:lnTo>
                  <a:lnTo>
                    <a:pt x="3031400" y="3231899"/>
                  </a:lnTo>
                  <a:lnTo>
                    <a:pt x="2984035" y="3238011"/>
                  </a:lnTo>
                  <a:lnTo>
                    <a:pt x="2935140" y="3250235"/>
                  </a:lnTo>
                  <a:lnTo>
                    <a:pt x="2890830" y="3268570"/>
                  </a:lnTo>
                  <a:lnTo>
                    <a:pt x="2844995" y="3293018"/>
                  </a:lnTo>
                  <a:lnTo>
                    <a:pt x="2799158" y="3317465"/>
                  </a:lnTo>
                  <a:lnTo>
                    <a:pt x="2753317" y="3344964"/>
                  </a:lnTo>
                  <a:lnTo>
                    <a:pt x="2709007" y="3370942"/>
                  </a:lnTo>
                  <a:lnTo>
                    <a:pt x="2661643" y="3393859"/>
                  </a:lnTo>
                  <a:lnTo>
                    <a:pt x="2615805" y="3412195"/>
                  </a:lnTo>
                  <a:lnTo>
                    <a:pt x="2568440" y="3424418"/>
                  </a:lnTo>
                  <a:lnTo>
                    <a:pt x="2519548" y="3429000"/>
                  </a:lnTo>
                  <a:lnTo>
                    <a:pt x="2470653" y="3424418"/>
                  </a:lnTo>
                  <a:lnTo>
                    <a:pt x="2423286" y="3412195"/>
                  </a:lnTo>
                  <a:lnTo>
                    <a:pt x="2377451" y="3393859"/>
                  </a:lnTo>
                  <a:lnTo>
                    <a:pt x="2330084" y="3370942"/>
                  </a:lnTo>
                  <a:lnTo>
                    <a:pt x="2285773" y="3344964"/>
                  </a:lnTo>
                  <a:lnTo>
                    <a:pt x="2239936" y="3317465"/>
                  </a:lnTo>
                  <a:lnTo>
                    <a:pt x="2194099" y="3293018"/>
                  </a:lnTo>
                  <a:lnTo>
                    <a:pt x="2148261" y="3268570"/>
                  </a:lnTo>
                  <a:lnTo>
                    <a:pt x="2102426" y="3250235"/>
                  </a:lnTo>
                  <a:lnTo>
                    <a:pt x="2055059" y="3238011"/>
                  </a:lnTo>
                  <a:lnTo>
                    <a:pt x="2007691" y="3231899"/>
                  </a:lnTo>
                  <a:lnTo>
                    <a:pt x="1957269" y="3231899"/>
                  </a:lnTo>
                  <a:lnTo>
                    <a:pt x="1905320" y="3234956"/>
                  </a:lnTo>
                  <a:lnTo>
                    <a:pt x="1853373" y="3241066"/>
                  </a:lnTo>
                  <a:lnTo>
                    <a:pt x="1801421" y="3248707"/>
                  </a:lnTo>
                  <a:lnTo>
                    <a:pt x="1749472" y="3254819"/>
                  </a:lnTo>
                  <a:lnTo>
                    <a:pt x="1697523" y="3259401"/>
                  </a:lnTo>
                  <a:lnTo>
                    <a:pt x="1648630" y="3257874"/>
                  </a:lnTo>
                  <a:lnTo>
                    <a:pt x="1601266" y="3251762"/>
                  </a:lnTo>
                  <a:lnTo>
                    <a:pt x="1555428" y="3238011"/>
                  </a:lnTo>
                  <a:lnTo>
                    <a:pt x="1517230" y="3218148"/>
                  </a:lnTo>
                  <a:lnTo>
                    <a:pt x="1480559" y="3192174"/>
                  </a:lnTo>
                  <a:lnTo>
                    <a:pt x="1448472" y="3161614"/>
                  </a:lnTo>
                  <a:lnTo>
                    <a:pt x="1416386" y="3126473"/>
                  </a:lnTo>
                  <a:lnTo>
                    <a:pt x="1387354" y="3089802"/>
                  </a:lnTo>
                  <a:lnTo>
                    <a:pt x="1358325" y="3051604"/>
                  </a:lnTo>
                  <a:lnTo>
                    <a:pt x="1329295" y="3013408"/>
                  </a:lnTo>
                  <a:lnTo>
                    <a:pt x="1300263" y="2976737"/>
                  </a:lnTo>
                  <a:lnTo>
                    <a:pt x="1269704" y="2941596"/>
                  </a:lnTo>
                  <a:lnTo>
                    <a:pt x="1234563" y="2911037"/>
                  </a:lnTo>
                  <a:lnTo>
                    <a:pt x="1200949" y="2883535"/>
                  </a:lnTo>
                  <a:lnTo>
                    <a:pt x="1162751" y="2862145"/>
                  </a:lnTo>
                  <a:lnTo>
                    <a:pt x="1121495" y="2843809"/>
                  </a:lnTo>
                  <a:lnTo>
                    <a:pt x="1077188" y="2828531"/>
                  </a:lnTo>
                  <a:lnTo>
                    <a:pt x="1031348" y="2814777"/>
                  </a:lnTo>
                  <a:lnTo>
                    <a:pt x="985513" y="2802553"/>
                  </a:lnTo>
                  <a:lnTo>
                    <a:pt x="938145" y="2790330"/>
                  </a:lnTo>
                  <a:lnTo>
                    <a:pt x="893838" y="2776579"/>
                  </a:lnTo>
                  <a:lnTo>
                    <a:pt x="849525" y="2761300"/>
                  </a:lnTo>
                  <a:lnTo>
                    <a:pt x="808275" y="2742965"/>
                  </a:lnTo>
                  <a:lnTo>
                    <a:pt x="771601" y="2720045"/>
                  </a:lnTo>
                  <a:lnTo>
                    <a:pt x="737987" y="2692543"/>
                  </a:lnTo>
                  <a:lnTo>
                    <a:pt x="710485" y="2658929"/>
                  </a:lnTo>
                  <a:lnTo>
                    <a:pt x="687568" y="2622258"/>
                  </a:lnTo>
                  <a:lnTo>
                    <a:pt x="669232" y="2581005"/>
                  </a:lnTo>
                  <a:lnTo>
                    <a:pt x="653954" y="2536695"/>
                  </a:lnTo>
                  <a:lnTo>
                    <a:pt x="640203" y="2492387"/>
                  </a:lnTo>
                  <a:lnTo>
                    <a:pt x="627979" y="2445020"/>
                  </a:lnTo>
                  <a:lnTo>
                    <a:pt x="615753" y="2399185"/>
                  </a:lnTo>
                  <a:lnTo>
                    <a:pt x="602002" y="2353345"/>
                  </a:lnTo>
                  <a:lnTo>
                    <a:pt x="586724" y="2309035"/>
                  </a:lnTo>
                  <a:lnTo>
                    <a:pt x="568388" y="2267782"/>
                  </a:lnTo>
                  <a:lnTo>
                    <a:pt x="546998" y="2229583"/>
                  </a:lnTo>
                  <a:lnTo>
                    <a:pt x="519496" y="2195970"/>
                  </a:lnTo>
                  <a:lnTo>
                    <a:pt x="488937" y="2160826"/>
                  </a:lnTo>
                  <a:lnTo>
                    <a:pt x="453796" y="2130269"/>
                  </a:lnTo>
                  <a:lnTo>
                    <a:pt x="415595" y="2101240"/>
                  </a:lnTo>
                  <a:lnTo>
                    <a:pt x="377399" y="2072208"/>
                  </a:lnTo>
                  <a:lnTo>
                    <a:pt x="339201" y="2043179"/>
                  </a:lnTo>
                  <a:lnTo>
                    <a:pt x="302530" y="2014147"/>
                  </a:lnTo>
                  <a:lnTo>
                    <a:pt x="267389" y="1982060"/>
                  </a:lnTo>
                  <a:lnTo>
                    <a:pt x="236829" y="1949976"/>
                  </a:lnTo>
                  <a:lnTo>
                    <a:pt x="210855" y="1913305"/>
                  </a:lnTo>
                  <a:lnTo>
                    <a:pt x="190992" y="1875107"/>
                  </a:lnTo>
                  <a:lnTo>
                    <a:pt x="177241" y="1829269"/>
                  </a:lnTo>
                  <a:lnTo>
                    <a:pt x="171129" y="1781905"/>
                  </a:lnTo>
                  <a:lnTo>
                    <a:pt x="169599" y="1733010"/>
                  </a:lnTo>
                  <a:lnTo>
                    <a:pt x="174184" y="1681060"/>
                  </a:lnTo>
                  <a:lnTo>
                    <a:pt x="180296" y="1629111"/>
                  </a:lnTo>
                  <a:lnTo>
                    <a:pt x="187935" y="1577162"/>
                  </a:lnTo>
                  <a:lnTo>
                    <a:pt x="194049" y="1525212"/>
                  </a:lnTo>
                  <a:lnTo>
                    <a:pt x="197104" y="1473263"/>
                  </a:lnTo>
                  <a:lnTo>
                    <a:pt x="197104" y="1422841"/>
                  </a:lnTo>
                  <a:lnTo>
                    <a:pt x="190992" y="1375479"/>
                  </a:lnTo>
                  <a:lnTo>
                    <a:pt x="178768" y="1328111"/>
                  </a:lnTo>
                  <a:lnTo>
                    <a:pt x="160433" y="1283801"/>
                  </a:lnTo>
                  <a:lnTo>
                    <a:pt x="137515" y="1237964"/>
                  </a:lnTo>
                  <a:lnTo>
                    <a:pt x="111538" y="1192129"/>
                  </a:lnTo>
                  <a:lnTo>
                    <a:pt x="84039" y="1146289"/>
                  </a:lnTo>
                  <a:lnTo>
                    <a:pt x="58064" y="1101978"/>
                  </a:lnTo>
                  <a:lnTo>
                    <a:pt x="35144" y="1054614"/>
                  </a:lnTo>
                  <a:lnTo>
                    <a:pt x="16808" y="1008776"/>
                  </a:lnTo>
                  <a:lnTo>
                    <a:pt x="4585" y="961409"/>
                  </a:lnTo>
                  <a:lnTo>
                    <a:pt x="0" y="912517"/>
                  </a:lnTo>
                  <a:lnTo>
                    <a:pt x="4585" y="863625"/>
                  </a:lnTo>
                  <a:lnTo>
                    <a:pt x="16808" y="816260"/>
                  </a:lnTo>
                  <a:lnTo>
                    <a:pt x="35144" y="770420"/>
                  </a:lnTo>
                  <a:lnTo>
                    <a:pt x="58064" y="723055"/>
                  </a:lnTo>
                  <a:lnTo>
                    <a:pt x="84039" y="678745"/>
                  </a:lnTo>
                  <a:lnTo>
                    <a:pt x="111538" y="632910"/>
                  </a:lnTo>
                  <a:lnTo>
                    <a:pt x="137515" y="587070"/>
                  </a:lnTo>
                  <a:lnTo>
                    <a:pt x="160433" y="541232"/>
                  </a:lnTo>
                  <a:lnTo>
                    <a:pt x="178768" y="496922"/>
                  </a:lnTo>
                  <a:lnTo>
                    <a:pt x="190992" y="449557"/>
                  </a:lnTo>
                  <a:lnTo>
                    <a:pt x="197104" y="402192"/>
                  </a:lnTo>
                  <a:lnTo>
                    <a:pt x="197104" y="351770"/>
                  </a:lnTo>
                  <a:lnTo>
                    <a:pt x="194049" y="299821"/>
                  </a:lnTo>
                  <a:lnTo>
                    <a:pt x="187935" y="247872"/>
                  </a:lnTo>
                  <a:lnTo>
                    <a:pt x="180296" y="195922"/>
                  </a:lnTo>
                  <a:lnTo>
                    <a:pt x="174184" y="143973"/>
                  </a:lnTo>
                  <a:lnTo>
                    <a:pt x="169599" y="92024"/>
                  </a:lnTo>
                  <a:lnTo>
                    <a:pt x="171129" y="43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8" name="Group 41">
            <a:extLst>
              <a:ext uri="{FF2B5EF4-FFF2-40B4-BE49-F238E27FC236}">
                <a16:creationId xmlns:a16="http://schemas.microsoft.com/office/drawing/2014/main" id="{5F42AC07-1FE2-483E-851B-FC9134210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82017" y="3754146"/>
            <a:ext cx="3309985" cy="3103853"/>
            <a:chOff x="8882017" y="3754146"/>
            <a:chExt cx="3309985" cy="3103853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A6D42E8-3193-4B5F-8230-2778A35E3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2017" y="3754146"/>
              <a:ext cx="3309983" cy="3103853"/>
            </a:xfrm>
            <a:custGeom>
              <a:avLst/>
              <a:gdLst>
                <a:gd name="connsiteX0" fmla="*/ 2022059 w 3309983"/>
                <a:gd name="connsiteY0" fmla="*/ 0 h 3103853"/>
                <a:gd name="connsiteX1" fmla="*/ 2061297 w 3309983"/>
                <a:gd name="connsiteY1" fmla="*/ 3678 h 3103853"/>
                <a:gd name="connsiteX2" fmla="*/ 2099311 w 3309983"/>
                <a:gd name="connsiteY2" fmla="*/ 13488 h 3103853"/>
                <a:gd name="connsiteX3" fmla="*/ 2136099 w 3309983"/>
                <a:gd name="connsiteY3" fmla="*/ 28203 h 3103853"/>
                <a:gd name="connsiteX4" fmla="*/ 2174111 w 3309983"/>
                <a:gd name="connsiteY4" fmla="*/ 46597 h 3103853"/>
                <a:gd name="connsiteX5" fmla="*/ 2209672 w 3309983"/>
                <a:gd name="connsiteY5" fmla="*/ 67443 h 3103853"/>
                <a:gd name="connsiteX6" fmla="*/ 2246460 w 3309983"/>
                <a:gd name="connsiteY6" fmla="*/ 89515 h 3103853"/>
                <a:gd name="connsiteX7" fmla="*/ 2283247 w 3309983"/>
                <a:gd name="connsiteY7" fmla="*/ 109134 h 3103853"/>
                <a:gd name="connsiteX8" fmla="*/ 2320033 w 3309983"/>
                <a:gd name="connsiteY8" fmla="*/ 128755 h 3103853"/>
                <a:gd name="connsiteX9" fmla="*/ 2355594 w 3309983"/>
                <a:gd name="connsiteY9" fmla="*/ 143469 h 3103853"/>
                <a:gd name="connsiteX10" fmla="*/ 2394834 w 3309983"/>
                <a:gd name="connsiteY10" fmla="*/ 153279 h 3103853"/>
                <a:gd name="connsiteX11" fmla="*/ 2432846 w 3309983"/>
                <a:gd name="connsiteY11" fmla="*/ 158184 h 3103853"/>
                <a:gd name="connsiteX12" fmla="*/ 2473311 w 3309983"/>
                <a:gd name="connsiteY12" fmla="*/ 158184 h 3103853"/>
                <a:gd name="connsiteX13" fmla="*/ 2515004 w 3309983"/>
                <a:gd name="connsiteY13" fmla="*/ 155732 h 3103853"/>
                <a:gd name="connsiteX14" fmla="*/ 2556695 w 3309983"/>
                <a:gd name="connsiteY14" fmla="*/ 150827 h 3103853"/>
                <a:gd name="connsiteX15" fmla="*/ 2598388 w 3309983"/>
                <a:gd name="connsiteY15" fmla="*/ 144696 h 3103853"/>
                <a:gd name="connsiteX16" fmla="*/ 2640079 w 3309983"/>
                <a:gd name="connsiteY16" fmla="*/ 139791 h 3103853"/>
                <a:gd name="connsiteX17" fmla="*/ 2681772 w 3309983"/>
                <a:gd name="connsiteY17" fmla="*/ 136111 h 3103853"/>
                <a:gd name="connsiteX18" fmla="*/ 2721011 w 3309983"/>
                <a:gd name="connsiteY18" fmla="*/ 137338 h 3103853"/>
                <a:gd name="connsiteX19" fmla="*/ 2759024 w 3309983"/>
                <a:gd name="connsiteY19" fmla="*/ 142243 h 3103853"/>
                <a:gd name="connsiteX20" fmla="*/ 2795812 w 3309983"/>
                <a:gd name="connsiteY20" fmla="*/ 153279 h 3103853"/>
                <a:gd name="connsiteX21" fmla="*/ 2826468 w 3309983"/>
                <a:gd name="connsiteY21" fmla="*/ 169220 h 3103853"/>
                <a:gd name="connsiteX22" fmla="*/ 2855897 w 3309983"/>
                <a:gd name="connsiteY22" fmla="*/ 190066 h 3103853"/>
                <a:gd name="connsiteX23" fmla="*/ 2881648 w 3309983"/>
                <a:gd name="connsiteY23" fmla="*/ 214590 h 3103853"/>
                <a:gd name="connsiteX24" fmla="*/ 2907399 w 3309983"/>
                <a:gd name="connsiteY24" fmla="*/ 242793 h 3103853"/>
                <a:gd name="connsiteX25" fmla="*/ 2930697 w 3309983"/>
                <a:gd name="connsiteY25" fmla="*/ 272223 h 3103853"/>
                <a:gd name="connsiteX26" fmla="*/ 2953995 w 3309983"/>
                <a:gd name="connsiteY26" fmla="*/ 302879 h 3103853"/>
                <a:gd name="connsiteX27" fmla="*/ 2977294 w 3309983"/>
                <a:gd name="connsiteY27" fmla="*/ 333535 h 3103853"/>
                <a:gd name="connsiteX28" fmla="*/ 3000592 w 3309983"/>
                <a:gd name="connsiteY28" fmla="*/ 362964 h 3103853"/>
                <a:gd name="connsiteX29" fmla="*/ 3025118 w 3309983"/>
                <a:gd name="connsiteY29" fmla="*/ 391167 h 3103853"/>
                <a:gd name="connsiteX30" fmla="*/ 3053321 w 3309983"/>
                <a:gd name="connsiteY30" fmla="*/ 415693 h 3103853"/>
                <a:gd name="connsiteX31" fmla="*/ 3080299 w 3309983"/>
                <a:gd name="connsiteY31" fmla="*/ 437765 h 3103853"/>
                <a:gd name="connsiteX32" fmla="*/ 3110953 w 3309983"/>
                <a:gd name="connsiteY32" fmla="*/ 454931 h 3103853"/>
                <a:gd name="connsiteX33" fmla="*/ 3144062 w 3309983"/>
                <a:gd name="connsiteY33" fmla="*/ 469646 h 3103853"/>
                <a:gd name="connsiteX34" fmla="*/ 3179622 w 3309983"/>
                <a:gd name="connsiteY34" fmla="*/ 481908 h 3103853"/>
                <a:gd name="connsiteX35" fmla="*/ 3216409 w 3309983"/>
                <a:gd name="connsiteY35" fmla="*/ 492944 h 3103853"/>
                <a:gd name="connsiteX36" fmla="*/ 3253196 w 3309983"/>
                <a:gd name="connsiteY36" fmla="*/ 502755 h 3103853"/>
                <a:gd name="connsiteX37" fmla="*/ 3291210 w 3309983"/>
                <a:gd name="connsiteY37" fmla="*/ 512565 h 3103853"/>
                <a:gd name="connsiteX38" fmla="*/ 3309983 w 3309983"/>
                <a:gd name="connsiteY38" fmla="*/ 518391 h 3103853"/>
                <a:gd name="connsiteX39" fmla="*/ 3309983 w 3309983"/>
                <a:gd name="connsiteY39" fmla="*/ 3103853 h 3103853"/>
                <a:gd name="connsiteX40" fmla="*/ 454246 w 3309983"/>
                <a:gd name="connsiteY40" fmla="*/ 3103853 h 3103853"/>
                <a:gd name="connsiteX41" fmla="*/ 438991 w 3309983"/>
                <a:gd name="connsiteY41" fmla="*/ 3076613 h 3103853"/>
                <a:gd name="connsiteX42" fmla="*/ 416921 w 3309983"/>
                <a:gd name="connsiteY42" fmla="*/ 3049636 h 3103853"/>
                <a:gd name="connsiteX43" fmla="*/ 392395 w 3309983"/>
                <a:gd name="connsiteY43" fmla="*/ 3021432 h 3103853"/>
                <a:gd name="connsiteX44" fmla="*/ 364192 w 3309983"/>
                <a:gd name="connsiteY44" fmla="*/ 2996908 h 3103853"/>
                <a:gd name="connsiteX45" fmla="*/ 333535 w 3309983"/>
                <a:gd name="connsiteY45" fmla="*/ 2973610 h 3103853"/>
                <a:gd name="connsiteX46" fmla="*/ 302880 w 3309983"/>
                <a:gd name="connsiteY46" fmla="*/ 2950312 h 3103853"/>
                <a:gd name="connsiteX47" fmla="*/ 272224 w 3309983"/>
                <a:gd name="connsiteY47" fmla="*/ 2927014 h 3103853"/>
                <a:gd name="connsiteX48" fmla="*/ 242794 w 3309983"/>
                <a:gd name="connsiteY48" fmla="*/ 2903714 h 3103853"/>
                <a:gd name="connsiteX49" fmla="*/ 214591 w 3309983"/>
                <a:gd name="connsiteY49" fmla="*/ 2877964 h 3103853"/>
                <a:gd name="connsiteX50" fmla="*/ 190066 w 3309983"/>
                <a:gd name="connsiteY50" fmla="*/ 2852214 h 3103853"/>
                <a:gd name="connsiteX51" fmla="*/ 169221 w 3309983"/>
                <a:gd name="connsiteY51" fmla="*/ 2822783 h 3103853"/>
                <a:gd name="connsiteX52" fmla="*/ 153281 w 3309983"/>
                <a:gd name="connsiteY52" fmla="*/ 2792128 h 3103853"/>
                <a:gd name="connsiteX53" fmla="*/ 142244 w 3309983"/>
                <a:gd name="connsiteY53" fmla="*/ 2755342 h 3103853"/>
                <a:gd name="connsiteX54" fmla="*/ 137339 w 3309983"/>
                <a:gd name="connsiteY54" fmla="*/ 2717328 h 3103853"/>
                <a:gd name="connsiteX55" fmla="*/ 136112 w 3309983"/>
                <a:gd name="connsiteY55" fmla="*/ 2678088 h 3103853"/>
                <a:gd name="connsiteX56" fmla="*/ 139791 w 3309983"/>
                <a:gd name="connsiteY56" fmla="*/ 2636396 h 3103853"/>
                <a:gd name="connsiteX57" fmla="*/ 144696 w 3309983"/>
                <a:gd name="connsiteY57" fmla="*/ 2594705 h 3103853"/>
                <a:gd name="connsiteX58" fmla="*/ 150827 w 3309983"/>
                <a:gd name="connsiteY58" fmla="*/ 2553012 h 3103853"/>
                <a:gd name="connsiteX59" fmla="*/ 155732 w 3309983"/>
                <a:gd name="connsiteY59" fmla="*/ 2511321 h 3103853"/>
                <a:gd name="connsiteX60" fmla="*/ 158185 w 3309983"/>
                <a:gd name="connsiteY60" fmla="*/ 2469629 h 3103853"/>
                <a:gd name="connsiteX61" fmla="*/ 158185 w 3309983"/>
                <a:gd name="connsiteY61" fmla="*/ 2429163 h 3103853"/>
                <a:gd name="connsiteX62" fmla="*/ 153281 w 3309983"/>
                <a:gd name="connsiteY62" fmla="*/ 2391151 h 3103853"/>
                <a:gd name="connsiteX63" fmla="*/ 143470 w 3309983"/>
                <a:gd name="connsiteY63" fmla="*/ 2353137 h 3103853"/>
                <a:gd name="connsiteX64" fmla="*/ 128755 w 3309983"/>
                <a:gd name="connsiteY64" fmla="*/ 2317576 h 3103853"/>
                <a:gd name="connsiteX65" fmla="*/ 110362 w 3309983"/>
                <a:gd name="connsiteY65" fmla="*/ 2280789 h 3103853"/>
                <a:gd name="connsiteX66" fmla="*/ 89515 w 3309983"/>
                <a:gd name="connsiteY66" fmla="*/ 2244004 h 3103853"/>
                <a:gd name="connsiteX67" fmla="*/ 67444 w 3309983"/>
                <a:gd name="connsiteY67" fmla="*/ 2207216 h 3103853"/>
                <a:gd name="connsiteX68" fmla="*/ 46598 w 3309983"/>
                <a:gd name="connsiteY68" fmla="*/ 2171654 h 3103853"/>
                <a:gd name="connsiteX69" fmla="*/ 28203 w 3309983"/>
                <a:gd name="connsiteY69" fmla="*/ 2133642 h 3103853"/>
                <a:gd name="connsiteX70" fmla="*/ 13490 w 3309983"/>
                <a:gd name="connsiteY70" fmla="*/ 2096855 h 3103853"/>
                <a:gd name="connsiteX71" fmla="*/ 3680 w 3309983"/>
                <a:gd name="connsiteY71" fmla="*/ 2058841 h 3103853"/>
                <a:gd name="connsiteX72" fmla="*/ 0 w 3309983"/>
                <a:gd name="connsiteY72" fmla="*/ 2019602 h 3103853"/>
                <a:gd name="connsiteX73" fmla="*/ 3680 w 3309983"/>
                <a:gd name="connsiteY73" fmla="*/ 1980363 h 3103853"/>
                <a:gd name="connsiteX74" fmla="*/ 13490 w 3309983"/>
                <a:gd name="connsiteY74" fmla="*/ 1942350 h 3103853"/>
                <a:gd name="connsiteX75" fmla="*/ 28203 w 3309983"/>
                <a:gd name="connsiteY75" fmla="*/ 1905563 h 3103853"/>
                <a:gd name="connsiteX76" fmla="*/ 46598 w 3309983"/>
                <a:gd name="connsiteY76" fmla="*/ 1867550 h 3103853"/>
                <a:gd name="connsiteX77" fmla="*/ 67444 w 3309983"/>
                <a:gd name="connsiteY77" fmla="*/ 1831989 h 3103853"/>
                <a:gd name="connsiteX78" fmla="*/ 89515 w 3309983"/>
                <a:gd name="connsiteY78" fmla="*/ 1795203 h 3103853"/>
                <a:gd name="connsiteX79" fmla="*/ 110362 w 3309983"/>
                <a:gd name="connsiteY79" fmla="*/ 1758415 h 3103853"/>
                <a:gd name="connsiteX80" fmla="*/ 128755 w 3309983"/>
                <a:gd name="connsiteY80" fmla="*/ 1721629 h 3103853"/>
                <a:gd name="connsiteX81" fmla="*/ 143470 w 3309983"/>
                <a:gd name="connsiteY81" fmla="*/ 1686067 h 3103853"/>
                <a:gd name="connsiteX82" fmla="*/ 153281 w 3309983"/>
                <a:gd name="connsiteY82" fmla="*/ 1648054 h 3103853"/>
                <a:gd name="connsiteX83" fmla="*/ 158185 w 3309983"/>
                <a:gd name="connsiteY83" fmla="*/ 1610042 h 3103853"/>
                <a:gd name="connsiteX84" fmla="*/ 158185 w 3309983"/>
                <a:gd name="connsiteY84" fmla="*/ 1569576 h 3103853"/>
                <a:gd name="connsiteX85" fmla="*/ 155732 w 3309983"/>
                <a:gd name="connsiteY85" fmla="*/ 1527883 h 3103853"/>
                <a:gd name="connsiteX86" fmla="*/ 150827 w 3309983"/>
                <a:gd name="connsiteY86" fmla="*/ 1486192 h 3103853"/>
                <a:gd name="connsiteX87" fmla="*/ 144696 w 3309983"/>
                <a:gd name="connsiteY87" fmla="*/ 1444499 h 3103853"/>
                <a:gd name="connsiteX88" fmla="*/ 139791 w 3309983"/>
                <a:gd name="connsiteY88" fmla="*/ 1402808 h 3103853"/>
                <a:gd name="connsiteX89" fmla="*/ 136112 w 3309983"/>
                <a:gd name="connsiteY89" fmla="*/ 1361117 h 3103853"/>
                <a:gd name="connsiteX90" fmla="*/ 137339 w 3309983"/>
                <a:gd name="connsiteY90" fmla="*/ 1321877 h 3103853"/>
                <a:gd name="connsiteX91" fmla="*/ 142244 w 3309983"/>
                <a:gd name="connsiteY91" fmla="*/ 1283864 h 3103853"/>
                <a:gd name="connsiteX92" fmla="*/ 153281 w 3309983"/>
                <a:gd name="connsiteY92" fmla="*/ 1247077 h 3103853"/>
                <a:gd name="connsiteX93" fmla="*/ 169221 w 3309983"/>
                <a:gd name="connsiteY93" fmla="*/ 1216422 h 3103853"/>
                <a:gd name="connsiteX94" fmla="*/ 190066 w 3309983"/>
                <a:gd name="connsiteY94" fmla="*/ 1186992 h 3103853"/>
                <a:gd name="connsiteX95" fmla="*/ 214591 w 3309983"/>
                <a:gd name="connsiteY95" fmla="*/ 1161241 h 3103853"/>
                <a:gd name="connsiteX96" fmla="*/ 242794 w 3309983"/>
                <a:gd name="connsiteY96" fmla="*/ 1135491 h 3103853"/>
                <a:gd name="connsiteX97" fmla="*/ 272224 w 3309983"/>
                <a:gd name="connsiteY97" fmla="*/ 1112191 h 3103853"/>
                <a:gd name="connsiteX98" fmla="*/ 302880 w 3309983"/>
                <a:gd name="connsiteY98" fmla="*/ 1088893 h 3103853"/>
                <a:gd name="connsiteX99" fmla="*/ 333535 w 3309983"/>
                <a:gd name="connsiteY99" fmla="*/ 1065594 h 3103853"/>
                <a:gd name="connsiteX100" fmla="*/ 364192 w 3309983"/>
                <a:gd name="connsiteY100" fmla="*/ 1042296 h 3103853"/>
                <a:gd name="connsiteX101" fmla="*/ 392395 w 3309983"/>
                <a:gd name="connsiteY101" fmla="*/ 1017772 h 3103853"/>
                <a:gd name="connsiteX102" fmla="*/ 416921 w 3309983"/>
                <a:gd name="connsiteY102" fmla="*/ 989569 h 3103853"/>
                <a:gd name="connsiteX103" fmla="*/ 438991 w 3309983"/>
                <a:gd name="connsiteY103" fmla="*/ 962591 h 3103853"/>
                <a:gd name="connsiteX104" fmla="*/ 456159 w 3309983"/>
                <a:gd name="connsiteY104" fmla="*/ 931936 h 3103853"/>
                <a:gd name="connsiteX105" fmla="*/ 470874 w 3309983"/>
                <a:gd name="connsiteY105" fmla="*/ 898828 h 3103853"/>
                <a:gd name="connsiteX106" fmla="*/ 483136 w 3309983"/>
                <a:gd name="connsiteY106" fmla="*/ 863267 h 3103853"/>
                <a:gd name="connsiteX107" fmla="*/ 494172 w 3309983"/>
                <a:gd name="connsiteY107" fmla="*/ 826479 h 3103853"/>
                <a:gd name="connsiteX108" fmla="*/ 503983 w 3309983"/>
                <a:gd name="connsiteY108" fmla="*/ 789692 h 3103853"/>
                <a:gd name="connsiteX109" fmla="*/ 513793 w 3309983"/>
                <a:gd name="connsiteY109" fmla="*/ 751680 h 3103853"/>
                <a:gd name="connsiteX110" fmla="*/ 524829 w 3309983"/>
                <a:gd name="connsiteY110" fmla="*/ 716119 h 3103853"/>
                <a:gd name="connsiteX111" fmla="*/ 537091 w 3309983"/>
                <a:gd name="connsiteY111" fmla="*/ 680557 h 3103853"/>
                <a:gd name="connsiteX112" fmla="*/ 551806 w 3309983"/>
                <a:gd name="connsiteY112" fmla="*/ 647450 h 3103853"/>
                <a:gd name="connsiteX113" fmla="*/ 570199 w 3309983"/>
                <a:gd name="connsiteY113" fmla="*/ 618021 h 3103853"/>
                <a:gd name="connsiteX114" fmla="*/ 592270 w 3309983"/>
                <a:gd name="connsiteY114" fmla="*/ 591044 h 3103853"/>
                <a:gd name="connsiteX115" fmla="*/ 619248 w 3309983"/>
                <a:gd name="connsiteY115" fmla="*/ 568971 h 3103853"/>
                <a:gd name="connsiteX116" fmla="*/ 648679 w 3309983"/>
                <a:gd name="connsiteY116" fmla="*/ 550578 h 3103853"/>
                <a:gd name="connsiteX117" fmla="*/ 681785 w 3309983"/>
                <a:gd name="connsiteY117" fmla="*/ 535863 h 3103853"/>
                <a:gd name="connsiteX118" fmla="*/ 717347 w 3309983"/>
                <a:gd name="connsiteY118" fmla="*/ 523601 h 3103853"/>
                <a:gd name="connsiteX119" fmla="*/ 752908 w 3309983"/>
                <a:gd name="connsiteY119" fmla="*/ 512565 h 3103853"/>
                <a:gd name="connsiteX120" fmla="*/ 790921 w 3309983"/>
                <a:gd name="connsiteY120" fmla="*/ 502755 h 3103853"/>
                <a:gd name="connsiteX121" fmla="*/ 827707 w 3309983"/>
                <a:gd name="connsiteY121" fmla="*/ 492944 h 3103853"/>
                <a:gd name="connsiteX122" fmla="*/ 864495 w 3309983"/>
                <a:gd name="connsiteY122" fmla="*/ 481908 h 3103853"/>
                <a:gd name="connsiteX123" fmla="*/ 900055 w 3309983"/>
                <a:gd name="connsiteY123" fmla="*/ 469646 h 3103853"/>
                <a:gd name="connsiteX124" fmla="*/ 933163 w 3309983"/>
                <a:gd name="connsiteY124" fmla="*/ 454931 h 3103853"/>
                <a:gd name="connsiteX125" fmla="*/ 963819 w 3309983"/>
                <a:gd name="connsiteY125" fmla="*/ 437765 h 3103853"/>
                <a:gd name="connsiteX126" fmla="*/ 990796 w 3309983"/>
                <a:gd name="connsiteY126" fmla="*/ 415693 h 3103853"/>
                <a:gd name="connsiteX127" fmla="*/ 1019000 w 3309983"/>
                <a:gd name="connsiteY127" fmla="*/ 391167 h 3103853"/>
                <a:gd name="connsiteX128" fmla="*/ 1043525 w 3309983"/>
                <a:gd name="connsiteY128" fmla="*/ 362964 h 3103853"/>
                <a:gd name="connsiteX129" fmla="*/ 1066823 w 3309983"/>
                <a:gd name="connsiteY129" fmla="*/ 333535 h 3103853"/>
                <a:gd name="connsiteX130" fmla="*/ 1090122 w 3309983"/>
                <a:gd name="connsiteY130" fmla="*/ 302879 h 3103853"/>
                <a:gd name="connsiteX131" fmla="*/ 1113420 w 3309983"/>
                <a:gd name="connsiteY131" fmla="*/ 272223 h 3103853"/>
                <a:gd name="connsiteX132" fmla="*/ 1136718 w 3309983"/>
                <a:gd name="connsiteY132" fmla="*/ 242793 h 3103853"/>
                <a:gd name="connsiteX133" fmla="*/ 1162470 w 3309983"/>
                <a:gd name="connsiteY133" fmla="*/ 214590 h 3103853"/>
                <a:gd name="connsiteX134" fmla="*/ 1188220 w 3309983"/>
                <a:gd name="connsiteY134" fmla="*/ 190066 h 3103853"/>
                <a:gd name="connsiteX135" fmla="*/ 1217650 w 3309983"/>
                <a:gd name="connsiteY135" fmla="*/ 169220 h 3103853"/>
                <a:gd name="connsiteX136" fmla="*/ 1248306 w 3309983"/>
                <a:gd name="connsiteY136" fmla="*/ 153279 h 3103853"/>
                <a:gd name="connsiteX137" fmla="*/ 1285093 w 3309983"/>
                <a:gd name="connsiteY137" fmla="*/ 142243 h 3103853"/>
                <a:gd name="connsiteX138" fmla="*/ 1323107 w 3309983"/>
                <a:gd name="connsiteY138" fmla="*/ 137338 h 3103853"/>
                <a:gd name="connsiteX139" fmla="*/ 1362345 w 3309983"/>
                <a:gd name="connsiteY139" fmla="*/ 136111 h 3103853"/>
                <a:gd name="connsiteX140" fmla="*/ 1404036 w 3309983"/>
                <a:gd name="connsiteY140" fmla="*/ 139791 h 3103853"/>
                <a:gd name="connsiteX141" fmla="*/ 1445729 w 3309983"/>
                <a:gd name="connsiteY141" fmla="*/ 144696 h 3103853"/>
                <a:gd name="connsiteX142" fmla="*/ 1487421 w 3309983"/>
                <a:gd name="connsiteY142" fmla="*/ 150827 h 3103853"/>
                <a:gd name="connsiteX143" fmla="*/ 1529113 w 3309983"/>
                <a:gd name="connsiteY143" fmla="*/ 155732 h 3103853"/>
                <a:gd name="connsiteX144" fmla="*/ 1570804 w 3309983"/>
                <a:gd name="connsiteY144" fmla="*/ 158184 h 3103853"/>
                <a:gd name="connsiteX145" fmla="*/ 1611271 w 3309983"/>
                <a:gd name="connsiteY145" fmla="*/ 158184 h 3103853"/>
                <a:gd name="connsiteX146" fmla="*/ 1649285 w 3309983"/>
                <a:gd name="connsiteY146" fmla="*/ 153279 h 3103853"/>
                <a:gd name="connsiteX147" fmla="*/ 1687298 w 3309983"/>
                <a:gd name="connsiteY147" fmla="*/ 143469 h 3103853"/>
                <a:gd name="connsiteX148" fmla="*/ 1724085 w 3309983"/>
                <a:gd name="connsiteY148" fmla="*/ 128755 h 3103853"/>
                <a:gd name="connsiteX149" fmla="*/ 1760871 w 3309983"/>
                <a:gd name="connsiteY149" fmla="*/ 109134 h 3103853"/>
                <a:gd name="connsiteX150" fmla="*/ 1797658 w 3309983"/>
                <a:gd name="connsiteY150" fmla="*/ 89515 h 3103853"/>
                <a:gd name="connsiteX151" fmla="*/ 1834445 w 3309983"/>
                <a:gd name="connsiteY151" fmla="*/ 67443 h 3103853"/>
                <a:gd name="connsiteX152" fmla="*/ 1870007 w 3309983"/>
                <a:gd name="connsiteY152" fmla="*/ 46597 h 3103853"/>
                <a:gd name="connsiteX153" fmla="*/ 1908020 w 3309983"/>
                <a:gd name="connsiteY153" fmla="*/ 28203 h 3103853"/>
                <a:gd name="connsiteX154" fmla="*/ 1944806 w 3309983"/>
                <a:gd name="connsiteY154" fmla="*/ 13488 h 3103853"/>
                <a:gd name="connsiteX155" fmla="*/ 1982820 w 3309983"/>
                <a:gd name="connsiteY155" fmla="*/ 3678 h 310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3309983" h="3103853">
                  <a:moveTo>
                    <a:pt x="2022059" y="0"/>
                  </a:moveTo>
                  <a:lnTo>
                    <a:pt x="2061297" y="3678"/>
                  </a:lnTo>
                  <a:lnTo>
                    <a:pt x="2099311" y="13488"/>
                  </a:lnTo>
                  <a:lnTo>
                    <a:pt x="2136099" y="28203"/>
                  </a:lnTo>
                  <a:lnTo>
                    <a:pt x="2174111" y="46597"/>
                  </a:lnTo>
                  <a:lnTo>
                    <a:pt x="2209672" y="67443"/>
                  </a:lnTo>
                  <a:lnTo>
                    <a:pt x="2246460" y="89515"/>
                  </a:lnTo>
                  <a:lnTo>
                    <a:pt x="2283247" y="109134"/>
                  </a:lnTo>
                  <a:lnTo>
                    <a:pt x="2320033" y="128755"/>
                  </a:lnTo>
                  <a:lnTo>
                    <a:pt x="2355594" y="143469"/>
                  </a:lnTo>
                  <a:lnTo>
                    <a:pt x="2394834" y="153279"/>
                  </a:lnTo>
                  <a:lnTo>
                    <a:pt x="2432846" y="158184"/>
                  </a:lnTo>
                  <a:lnTo>
                    <a:pt x="2473311" y="158184"/>
                  </a:lnTo>
                  <a:lnTo>
                    <a:pt x="2515004" y="155732"/>
                  </a:lnTo>
                  <a:lnTo>
                    <a:pt x="2556695" y="150827"/>
                  </a:lnTo>
                  <a:lnTo>
                    <a:pt x="2598388" y="144696"/>
                  </a:lnTo>
                  <a:lnTo>
                    <a:pt x="2640079" y="139791"/>
                  </a:lnTo>
                  <a:lnTo>
                    <a:pt x="2681772" y="136111"/>
                  </a:lnTo>
                  <a:lnTo>
                    <a:pt x="2721011" y="137338"/>
                  </a:lnTo>
                  <a:lnTo>
                    <a:pt x="2759024" y="142243"/>
                  </a:lnTo>
                  <a:lnTo>
                    <a:pt x="2795812" y="153279"/>
                  </a:lnTo>
                  <a:lnTo>
                    <a:pt x="2826468" y="169220"/>
                  </a:lnTo>
                  <a:lnTo>
                    <a:pt x="2855897" y="190066"/>
                  </a:lnTo>
                  <a:lnTo>
                    <a:pt x="2881648" y="214590"/>
                  </a:lnTo>
                  <a:lnTo>
                    <a:pt x="2907399" y="242793"/>
                  </a:lnTo>
                  <a:lnTo>
                    <a:pt x="2930697" y="272223"/>
                  </a:lnTo>
                  <a:lnTo>
                    <a:pt x="2953995" y="302879"/>
                  </a:lnTo>
                  <a:lnTo>
                    <a:pt x="2977294" y="333535"/>
                  </a:lnTo>
                  <a:lnTo>
                    <a:pt x="3000592" y="362964"/>
                  </a:lnTo>
                  <a:lnTo>
                    <a:pt x="3025118" y="391167"/>
                  </a:lnTo>
                  <a:lnTo>
                    <a:pt x="3053321" y="415693"/>
                  </a:lnTo>
                  <a:lnTo>
                    <a:pt x="3080299" y="437765"/>
                  </a:lnTo>
                  <a:lnTo>
                    <a:pt x="3110953" y="454931"/>
                  </a:lnTo>
                  <a:lnTo>
                    <a:pt x="3144062" y="469646"/>
                  </a:lnTo>
                  <a:lnTo>
                    <a:pt x="3179622" y="481908"/>
                  </a:lnTo>
                  <a:lnTo>
                    <a:pt x="3216409" y="492944"/>
                  </a:lnTo>
                  <a:lnTo>
                    <a:pt x="3253196" y="502755"/>
                  </a:lnTo>
                  <a:lnTo>
                    <a:pt x="3291210" y="512565"/>
                  </a:lnTo>
                  <a:lnTo>
                    <a:pt x="3309983" y="518391"/>
                  </a:lnTo>
                  <a:lnTo>
                    <a:pt x="3309983" y="3103853"/>
                  </a:lnTo>
                  <a:lnTo>
                    <a:pt x="454246" y="3103853"/>
                  </a:lnTo>
                  <a:lnTo>
                    <a:pt x="438991" y="3076613"/>
                  </a:lnTo>
                  <a:lnTo>
                    <a:pt x="416921" y="3049636"/>
                  </a:lnTo>
                  <a:lnTo>
                    <a:pt x="392395" y="3021432"/>
                  </a:lnTo>
                  <a:lnTo>
                    <a:pt x="364192" y="2996908"/>
                  </a:lnTo>
                  <a:lnTo>
                    <a:pt x="333535" y="2973610"/>
                  </a:lnTo>
                  <a:lnTo>
                    <a:pt x="302880" y="2950312"/>
                  </a:lnTo>
                  <a:lnTo>
                    <a:pt x="272224" y="2927014"/>
                  </a:lnTo>
                  <a:lnTo>
                    <a:pt x="242794" y="2903714"/>
                  </a:lnTo>
                  <a:lnTo>
                    <a:pt x="214591" y="2877964"/>
                  </a:lnTo>
                  <a:lnTo>
                    <a:pt x="190066" y="2852214"/>
                  </a:lnTo>
                  <a:lnTo>
                    <a:pt x="169221" y="2822783"/>
                  </a:lnTo>
                  <a:lnTo>
                    <a:pt x="153281" y="2792128"/>
                  </a:lnTo>
                  <a:lnTo>
                    <a:pt x="142244" y="2755342"/>
                  </a:lnTo>
                  <a:lnTo>
                    <a:pt x="137339" y="2717328"/>
                  </a:lnTo>
                  <a:lnTo>
                    <a:pt x="136112" y="2678088"/>
                  </a:lnTo>
                  <a:lnTo>
                    <a:pt x="139791" y="2636396"/>
                  </a:lnTo>
                  <a:lnTo>
                    <a:pt x="144696" y="2594705"/>
                  </a:lnTo>
                  <a:lnTo>
                    <a:pt x="150827" y="2553012"/>
                  </a:lnTo>
                  <a:lnTo>
                    <a:pt x="155732" y="2511321"/>
                  </a:lnTo>
                  <a:lnTo>
                    <a:pt x="158185" y="2469629"/>
                  </a:lnTo>
                  <a:lnTo>
                    <a:pt x="158185" y="2429163"/>
                  </a:lnTo>
                  <a:lnTo>
                    <a:pt x="153281" y="2391151"/>
                  </a:lnTo>
                  <a:lnTo>
                    <a:pt x="143470" y="2353137"/>
                  </a:lnTo>
                  <a:lnTo>
                    <a:pt x="128755" y="2317576"/>
                  </a:lnTo>
                  <a:lnTo>
                    <a:pt x="110362" y="2280789"/>
                  </a:lnTo>
                  <a:lnTo>
                    <a:pt x="89515" y="2244004"/>
                  </a:lnTo>
                  <a:lnTo>
                    <a:pt x="67444" y="2207216"/>
                  </a:lnTo>
                  <a:lnTo>
                    <a:pt x="46598" y="2171654"/>
                  </a:lnTo>
                  <a:lnTo>
                    <a:pt x="28203" y="2133642"/>
                  </a:lnTo>
                  <a:lnTo>
                    <a:pt x="13490" y="2096855"/>
                  </a:lnTo>
                  <a:lnTo>
                    <a:pt x="3680" y="2058841"/>
                  </a:lnTo>
                  <a:lnTo>
                    <a:pt x="0" y="2019602"/>
                  </a:lnTo>
                  <a:lnTo>
                    <a:pt x="3680" y="1980363"/>
                  </a:lnTo>
                  <a:lnTo>
                    <a:pt x="13490" y="1942350"/>
                  </a:lnTo>
                  <a:lnTo>
                    <a:pt x="28203" y="1905563"/>
                  </a:lnTo>
                  <a:lnTo>
                    <a:pt x="46598" y="1867550"/>
                  </a:lnTo>
                  <a:lnTo>
                    <a:pt x="67444" y="1831989"/>
                  </a:lnTo>
                  <a:lnTo>
                    <a:pt x="89515" y="1795203"/>
                  </a:lnTo>
                  <a:lnTo>
                    <a:pt x="110362" y="1758415"/>
                  </a:lnTo>
                  <a:lnTo>
                    <a:pt x="128755" y="1721629"/>
                  </a:lnTo>
                  <a:lnTo>
                    <a:pt x="143470" y="1686067"/>
                  </a:lnTo>
                  <a:lnTo>
                    <a:pt x="153281" y="1648054"/>
                  </a:lnTo>
                  <a:lnTo>
                    <a:pt x="158185" y="1610042"/>
                  </a:lnTo>
                  <a:lnTo>
                    <a:pt x="158185" y="1569576"/>
                  </a:lnTo>
                  <a:lnTo>
                    <a:pt x="155732" y="1527883"/>
                  </a:lnTo>
                  <a:lnTo>
                    <a:pt x="150827" y="1486192"/>
                  </a:lnTo>
                  <a:lnTo>
                    <a:pt x="144696" y="1444499"/>
                  </a:lnTo>
                  <a:lnTo>
                    <a:pt x="139791" y="1402808"/>
                  </a:lnTo>
                  <a:lnTo>
                    <a:pt x="136112" y="1361117"/>
                  </a:lnTo>
                  <a:lnTo>
                    <a:pt x="137339" y="1321877"/>
                  </a:lnTo>
                  <a:lnTo>
                    <a:pt x="142244" y="1283864"/>
                  </a:lnTo>
                  <a:lnTo>
                    <a:pt x="153281" y="1247077"/>
                  </a:lnTo>
                  <a:lnTo>
                    <a:pt x="169221" y="1216422"/>
                  </a:lnTo>
                  <a:lnTo>
                    <a:pt x="190066" y="1186992"/>
                  </a:lnTo>
                  <a:lnTo>
                    <a:pt x="214591" y="1161241"/>
                  </a:lnTo>
                  <a:lnTo>
                    <a:pt x="242794" y="1135491"/>
                  </a:lnTo>
                  <a:lnTo>
                    <a:pt x="272224" y="1112191"/>
                  </a:lnTo>
                  <a:lnTo>
                    <a:pt x="302880" y="1088893"/>
                  </a:lnTo>
                  <a:lnTo>
                    <a:pt x="333535" y="1065594"/>
                  </a:lnTo>
                  <a:lnTo>
                    <a:pt x="364192" y="1042296"/>
                  </a:lnTo>
                  <a:lnTo>
                    <a:pt x="392395" y="1017772"/>
                  </a:lnTo>
                  <a:lnTo>
                    <a:pt x="416921" y="989569"/>
                  </a:lnTo>
                  <a:lnTo>
                    <a:pt x="438991" y="962591"/>
                  </a:lnTo>
                  <a:lnTo>
                    <a:pt x="456159" y="931936"/>
                  </a:lnTo>
                  <a:lnTo>
                    <a:pt x="470874" y="898828"/>
                  </a:lnTo>
                  <a:lnTo>
                    <a:pt x="483136" y="863267"/>
                  </a:lnTo>
                  <a:lnTo>
                    <a:pt x="494172" y="826479"/>
                  </a:lnTo>
                  <a:lnTo>
                    <a:pt x="503983" y="789692"/>
                  </a:lnTo>
                  <a:lnTo>
                    <a:pt x="513793" y="751680"/>
                  </a:lnTo>
                  <a:lnTo>
                    <a:pt x="524829" y="716119"/>
                  </a:lnTo>
                  <a:lnTo>
                    <a:pt x="537091" y="680557"/>
                  </a:lnTo>
                  <a:lnTo>
                    <a:pt x="551806" y="647450"/>
                  </a:lnTo>
                  <a:lnTo>
                    <a:pt x="570199" y="618021"/>
                  </a:lnTo>
                  <a:lnTo>
                    <a:pt x="592270" y="591044"/>
                  </a:lnTo>
                  <a:lnTo>
                    <a:pt x="619248" y="568971"/>
                  </a:lnTo>
                  <a:lnTo>
                    <a:pt x="648679" y="550578"/>
                  </a:lnTo>
                  <a:lnTo>
                    <a:pt x="681785" y="535863"/>
                  </a:lnTo>
                  <a:lnTo>
                    <a:pt x="717347" y="523601"/>
                  </a:lnTo>
                  <a:lnTo>
                    <a:pt x="752908" y="512565"/>
                  </a:lnTo>
                  <a:lnTo>
                    <a:pt x="790921" y="502755"/>
                  </a:lnTo>
                  <a:lnTo>
                    <a:pt x="827707" y="492944"/>
                  </a:lnTo>
                  <a:lnTo>
                    <a:pt x="864495" y="481908"/>
                  </a:lnTo>
                  <a:lnTo>
                    <a:pt x="900055" y="469646"/>
                  </a:lnTo>
                  <a:lnTo>
                    <a:pt x="933163" y="454931"/>
                  </a:lnTo>
                  <a:lnTo>
                    <a:pt x="963819" y="437765"/>
                  </a:lnTo>
                  <a:lnTo>
                    <a:pt x="990796" y="415693"/>
                  </a:lnTo>
                  <a:lnTo>
                    <a:pt x="1019000" y="391167"/>
                  </a:lnTo>
                  <a:lnTo>
                    <a:pt x="1043525" y="362964"/>
                  </a:lnTo>
                  <a:lnTo>
                    <a:pt x="1066823" y="333535"/>
                  </a:lnTo>
                  <a:lnTo>
                    <a:pt x="1090122" y="302879"/>
                  </a:lnTo>
                  <a:lnTo>
                    <a:pt x="1113420" y="272223"/>
                  </a:lnTo>
                  <a:lnTo>
                    <a:pt x="1136718" y="242793"/>
                  </a:lnTo>
                  <a:lnTo>
                    <a:pt x="1162470" y="214590"/>
                  </a:lnTo>
                  <a:lnTo>
                    <a:pt x="1188220" y="190066"/>
                  </a:lnTo>
                  <a:lnTo>
                    <a:pt x="1217650" y="169220"/>
                  </a:lnTo>
                  <a:lnTo>
                    <a:pt x="1248306" y="153279"/>
                  </a:lnTo>
                  <a:lnTo>
                    <a:pt x="1285093" y="142243"/>
                  </a:lnTo>
                  <a:lnTo>
                    <a:pt x="1323107" y="137338"/>
                  </a:lnTo>
                  <a:lnTo>
                    <a:pt x="1362345" y="136111"/>
                  </a:lnTo>
                  <a:lnTo>
                    <a:pt x="1404036" y="139791"/>
                  </a:lnTo>
                  <a:lnTo>
                    <a:pt x="1445729" y="144696"/>
                  </a:lnTo>
                  <a:lnTo>
                    <a:pt x="1487421" y="150827"/>
                  </a:lnTo>
                  <a:lnTo>
                    <a:pt x="1529113" y="155732"/>
                  </a:lnTo>
                  <a:lnTo>
                    <a:pt x="1570804" y="158184"/>
                  </a:lnTo>
                  <a:lnTo>
                    <a:pt x="1611271" y="158184"/>
                  </a:lnTo>
                  <a:lnTo>
                    <a:pt x="1649285" y="153279"/>
                  </a:lnTo>
                  <a:lnTo>
                    <a:pt x="1687298" y="143469"/>
                  </a:lnTo>
                  <a:lnTo>
                    <a:pt x="1724085" y="128755"/>
                  </a:lnTo>
                  <a:lnTo>
                    <a:pt x="1760871" y="109134"/>
                  </a:lnTo>
                  <a:lnTo>
                    <a:pt x="1797658" y="89515"/>
                  </a:lnTo>
                  <a:lnTo>
                    <a:pt x="1834445" y="67443"/>
                  </a:lnTo>
                  <a:lnTo>
                    <a:pt x="1870007" y="46597"/>
                  </a:lnTo>
                  <a:lnTo>
                    <a:pt x="1908020" y="28203"/>
                  </a:lnTo>
                  <a:lnTo>
                    <a:pt x="1944806" y="13488"/>
                  </a:lnTo>
                  <a:lnTo>
                    <a:pt x="1982820" y="3678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9" name="Freeform: Shape 43">
              <a:extLst>
                <a:ext uri="{FF2B5EF4-FFF2-40B4-BE49-F238E27FC236}">
                  <a16:creationId xmlns:a16="http://schemas.microsoft.com/office/drawing/2014/main" id="{4C2C01E1-D319-482D-ACDE-2C00980C8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018359" y="3890298"/>
              <a:ext cx="3173643" cy="2967700"/>
            </a:xfrm>
            <a:custGeom>
              <a:avLst/>
              <a:gdLst>
                <a:gd name="connsiteX0" fmla="*/ 1885720 w 3173643"/>
                <a:gd name="connsiteY0" fmla="*/ 0 h 2967700"/>
                <a:gd name="connsiteX1" fmla="*/ 1922313 w 3173643"/>
                <a:gd name="connsiteY1" fmla="*/ 3430 h 2967700"/>
                <a:gd name="connsiteX2" fmla="*/ 1957763 w 3173643"/>
                <a:gd name="connsiteY2" fmla="*/ 12579 h 2967700"/>
                <a:gd name="connsiteX3" fmla="*/ 1992070 w 3173643"/>
                <a:gd name="connsiteY3" fmla="*/ 26302 h 2967700"/>
                <a:gd name="connsiteX4" fmla="*/ 2027519 w 3173643"/>
                <a:gd name="connsiteY4" fmla="*/ 43455 h 2967700"/>
                <a:gd name="connsiteX5" fmla="*/ 2060683 w 3173643"/>
                <a:gd name="connsiteY5" fmla="*/ 62896 h 2967700"/>
                <a:gd name="connsiteX6" fmla="*/ 2094991 w 3173643"/>
                <a:gd name="connsiteY6" fmla="*/ 83480 h 2967700"/>
                <a:gd name="connsiteX7" fmla="*/ 2129297 w 3173643"/>
                <a:gd name="connsiteY7" fmla="*/ 101777 h 2967700"/>
                <a:gd name="connsiteX8" fmla="*/ 2163602 w 3173643"/>
                <a:gd name="connsiteY8" fmla="*/ 120075 h 2967700"/>
                <a:gd name="connsiteX9" fmla="*/ 2196766 w 3173643"/>
                <a:gd name="connsiteY9" fmla="*/ 133797 h 2967700"/>
                <a:gd name="connsiteX10" fmla="*/ 2233360 w 3173643"/>
                <a:gd name="connsiteY10" fmla="*/ 142945 h 2967700"/>
                <a:gd name="connsiteX11" fmla="*/ 2268809 w 3173643"/>
                <a:gd name="connsiteY11" fmla="*/ 147520 h 2967700"/>
                <a:gd name="connsiteX12" fmla="*/ 2306546 w 3173643"/>
                <a:gd name="connsiteY12" fmla="*/ 147520 h 2967700"/>
                <a:gd name="connsiteX13" fmla="*/ 2345428 w 3173643"/>
                <a:gd name="connsiteY13" fmla="*/ 145233 h 2967700"/>
                <a:gd name="connsiteX14" fmla="*/ 2384308 w 3173643"/>
                <a:gd name="connsiteY14" fmla="*/ 140659 h 2967700"/>
                <a:gd name="connsiteX15" fmla="*/ 2423190 w 3173643"/>
                <a:gd name="connsiteY15" fmla="*/ 134941 h 2967700"/>
                <a:gd name="connsiteX16" fmla="*/ 2462070 w 3173643"/>
                <a:gd name="connsiteY16" fmla="*/ 130367 h 2967700"/>
                <a:gd name="connsiteX17" fmla="*/ 2500951 w 3173643"/>
                <a:gd name="connsiteY17" fmla="*/ 126936 h 2967700"/>
                <a:gd name="connsiteX18" fmla="*/ 2537544 w 3173643"/>
                <a:gd name="connsiteY18" fmla="*/ 128079 h 2967700"/>
                <a:gd name="connsiteX19" fmla="*/ 2572995 w 3173643"/>
                <a:gd name="connsiteY19" fmla="*/ 132653 h 2967700"/>
                <a:gd name="connsiteX20" fmla="*/ 2607301 w 3173643"/>
                <a:gd name="connsiteY20" fmla="*/ 142945 h 2967700"/>
                <a:gd name="connsiteX21" fmla="*/ 2635891 w 3173643"/>
                <a:gd name="connsiteY21" fmla="*/ 157812 h 2967700"/>
                <a:gd name="connsiteX22" fmla="*/ 2663335 w 3173643"/>
                <a:gd name="connsiteY22" fmla="*/ 177253 h 2967700"/>
                <a:gd name="connsiteX23" fmla="*/ 2687350 w 3173643"/>
                <a:gd name="connsiteY23" fmla="*/ 200124 h 2967700"/>
                <a:gd name="connsiteX24" fmla="*/ 2711365 w 3173643"/>
                <a:gd name="connsiteY24" fmla="*/ 226426 h 2967700"/>
                <a:gd name="connsiteX25" fmla="*/ 2733093 w 3173643"/>
                <a:gd name="connsiteY25" fmla="*/ 253871 h 2967700"/>
                <a:gd name="connsiteX26" fmla="*/ 2754820 w 3173643"/>
                <a:gd name="connsiteY26" fmla="*/ 282461 h 2967700"/>
                <a:gd name="connsiteX27" fmla="*/ 2776547 w 3173643"/>
                <a:gd name="connsiteY27" fmla="*/ 311049 h 2967700"/>
                <a:gd name="connsiteX28" fmla="*/ 2798275 w 3173643"/>
                <a:gd name="connsiteY28" fmla="*/ 338495 h 2967700"/>
                <a:gd name="connsiteX29" fmla="*/ 2821146 w 3173643"/>
                <a:gd name="connsiteY29" fmla="*/ 364797 h 2967700"/>
                <a:gd name="connsiteX30" fmla="*/ 2847448 w 3173643"/>
                <a:gd name="connsiteY30" fmla="*/ 387669 h 2967700"/>
                <a:gd name="connsiteX31" fmla="*/ 2872607 w 3173643"/>
                <a:gd name="connsiteY31" fmla="*/ 408253 h 2967700"/>
                <a:gd name="connsiteX32" fmla="*/ 2901195 w 3173643"/>
                <a:gd name="connsiteY32" fmla="*/ 424261 h 2967700"/>
                <a:gd name="connsiteX33" fmla="*/ 2932071 w 3173643"/>
                <a:gd name="connsiteY33" fmla="*/ 437985 h 2967700"/>
                <a:gd name="connsiteX34" fmla="*/ 2965233 w 3173643"/>
                <a:gd name="connsiteY34" fmla="*/ 449420 h 2967700"/>
                <a:gd name="connsiteX35" fmla="*/ 2999539 w 3173643"/>
                <a:gd name="connsiteY35" fmla="*/ 459712 h 2967700"/>
                <a:gd name="connsiteX36" fmla="*/ 3033847 w 3173643"/>
                <a:gd name="connsiteY36" fmla="*/ 468861 h 2967700"/>
                <a:gd name="connsiteX37" fmla="*/ 3069297 w 3173643"/>
                <a:gd name="connsiteY37" fmla="*/ 478010 h 2967700"/>
                <a:gd name="connsiteX38" fmla="*/ 3102460 w 3173643"/>
                <a:gd name="connsiteY38" fmla="*/ 488302 h 2967700"/>
                <a:gd name="connsiteX39" fmla="*/ 3135622 w 3173643"/>
                <a:gd name="connsiteY39" fmla="*/ 499737 h 2967700"/>
                <a:gd name="connsiteX40" fmla="*/ 3166499 w 3173643"/>
                <a:gd name="connsiteY40" fmla="*/ 513461 h 2967700"/>
                <a:gd name="connsiteX41" fmla="*/ 3173643 w 3173643"/>
                <a:gd name="connsiteY41" fmla="*/ 517926 h 2967700"/>
                <a:gd name="connsiteX42" fmla="*/ 3173643 w 3173643"/>
                <a:gd name="connsiteY42" fmla="*/ 2967700 h 2967700"/>
                <a:gd name="connsiteX43" fmla="*/ 452321 w 3173643"/>
                <a:gd name="connsiteY43" fmla="*/ 2967700 h 2967700"/>
                <a:gd name="connsiteX44" fmla="*/ 450560 w 3173643"/>
                <a:gd name="connsiteY44" fmla="*/ 2961831 h 2967700"/>
                <a:gd name="connsiteX45" fmla="*/ 439125 w 3173643"/>
                <a:gd name="connsiteY45" fmla="*/ 2928666 h 2967700"/>
                <a:gd name="connsiteX46" fmla="*/ 425402 w 3173643"/>
                <a:gd name="connsiteY46" fmla="*/ 2897790 h 2967700"/>
                <a:gd name="connsiteX47" fmla="*/ 409392 w 3173643"/>
                <a:gd name="connsiteY47" fmla="*/ 2869201 h 2967700"/>
                <a:gd name="connsiteX48" fmla="*/ 388809 w 3173643"/>
                <a:gd name="connsiteY48" fmla="*/ 2844043 h 2967700"/>
                <a:gd name="connsiteX49" fmla="*/ 365937 w 3173643"/>
                <a:gd name="connsiteY49" fmla="*/ 2817741 h 2967700"/>
                <a:gd name="connsiteX50" fmla="*/ 339636 w 3173643"/>
                <a:gd name="connsiteY50" fmla="*/ 2794870 h 2967700"/>
                <a:gd name="connsiteX51" fmla="*/ 311046 w 3173643"/>
                <a:gd name="connsiteY51" fmla="*/ 2773142 h 2967700"/>
                <a:gd name="connsiteX52" fmla="*/ 282458 w 3173643"/>
                <a:gd name="connsiteY52" fmla="*/ 2751415 h 2967700"/>
                <a:gd name="connsiteX53" fmla="*/ 253870 w 3173643"/>
                <a:gd name="connsiteY53" fmla="*/ 2729687 h 2967700"/>
                <a:gd name="connsiteX54" fmla="*/ 226423 w 3173643"/>
                <a:gd name="connsiteY54" fmla="*/ 2707959 h 2967700"/>
                <a:gd name="connsiteX55" fmla="*/ 200122 w 3173643"/>
                <a:gd name="connsiteY55" fmla="*/ 2683944 h 2967700"/>
                <a:gd name="connsiteX56" fmla="*/ 177251 w 3173643"/>
                <a:gd name="connsiteY56" fmla="*/ 2659930 h 2967700"/>
                <a:gd name="connsiteX57" fmla="*/ 157812 w 3173643"/>
                <a:gd name="connsiteY57" fmla="*/ 2632484 h 2967700"/>
                <a:gd name="connsiteX58" fmla="*/ 142945 w 3173643"/>
                <a:gd name="connsiteY58" fmla="*/ 2603895 h 2967700"/>
                <a:gd name="connsiteX59" fmla="*/ 132653 w 3173643"/>
                <a:gd name="connsiteY59" fmla="*/ 2569589 h 2967700"/>
                <a:gd name="connsiteX60" fmla="*/ 128079 w 3173643"/>
                <a:gd name="connsiteY60" fmla="*/ 2534138 h 2967700"/>
                <a:gd name="connsiteX61" fmla="*/ 126934 w 3173643"/>
                <a:gd name="connsiteY61" fmla="*/ 2497543 h 2967700"/>
                <a:gd name="connsiteX62" fmla="*/ 130365 w 3173643"/>
                <a:gd name="connsiteY62" fmla="*/ 2458662 h 2967700"/>
                <a:gd name="connsiteX63" fmla="*/ 134940 w 3173643"/>
                <a:gd name="connsiteY63" fmla="*/ 2419782 h 2967700"/>
                <a:gd name="connsiteX64" fmla="*/ 140657 w 3173643"/>
                <a:gd name="connsiteY64" fmla="*/ 2380900 h 2967700"/>
                <a:gd name="connsiteX65" fmla="*/ 145232 w 3173643"/>
                <a:gd name="connsiteY65" fmla="*/ 2342019 h 2967700"/>
                <a:gd name="connsiteX66" fmla="*/ 147519 w 3173643"/>
                <a:gd name="connsiteY66" fmla="*/ 2303138 h 2967700"/>
                <a:gd name="connsiteX67" fmla="*/ 147519 w 3173643"/>
                <a:gd name="connsiteY67" fmla="*/ 2265400 h 2967700"/>
                <a:gd name="connsiteX68" fmla="*/ 142945 w 3173643"/>
                <a:gd name="connsiteY68" fmla="*/ 2229950 h 2967700"/>
                <a:gd name="connsiteX69" fmla="*/ 133796 w 3173643"/>
                <a:gd name="connsiteY69" fmla="*/ 2194499 h 2967700"/>
                <a:gd name="connsiteX70" fmla="*/ 120073 w 3173643"/>
                <a:gd name="connsiteY70" fmla="*/ 2161335 h 2967700"/>
                <a:gd name="connsiteX71" fmla="*/ 102920 w 3173643"/>
                <a:gd name="connsiteY71" fmla="*/ 2127029 h 2967700"/>
                <a:gd name="connsiteX72" fmla="*/ 83479 w 3173643"/>
                <a:gd name="connsiteY72" fmla="*/ 2092723 h 2967700"/>
                <a:gd name="connsiteX73" fmla="*/ 62897 w 3173643"/>
                <a:gd name="connsiteY73" fmla="*/ 2058415 h 2967700"/>
                <a:gd name="connsiteX74" fmla="*/ 43456 w 3173643"/>
                <a:gd name="connsiteY74" fmla="*/ 2025251 h 2967700"/>
                <a:gd name="connsiteX75" fmla="*/ 26302 w 3173643"/>
                <a:gd name="connsiteY75" fmla="*/ 1989801 h 2967700"/>
                <a:gd name="connsiteX76" fmla="*/ 12580 w 3173643"/>
                <a:gd name="connsiteY76" fmla="*/ 1955494 h 2967700"/>
                <a:gd name="connsiteX77" fmla="*/ 3431 w 3173643"/>
                <a:gd name="connsiteY77" fmla="*/ 1920043 h 2967700"/>
                <a:gd name="connsiteX78" fmla="*/ 0 w 3173643"/>
                <a:gd name="connsiteY78" fmla="*/ 1883449 h 2967700"/>
                <a:gd name="connsiteX79" fmla="*/ 3431 w 3173643"/>
                <a:gd name="connsiteY79" fmla="*/ 1846856 h 2967700"/>
                <a:gd name="connsiteX80" fmla="*/ 12580 w 3173643"/>
                <a:gd name="connsiteY80" fmla="*/ 1811405 h 2967700"/>
                <a:gd name="connsiteX81" fmla="*/ 26302 w 3173643"/>
                <a:gd name="connsiteY81" fmla="*/ 1777098 h 2967700"/>
                <a:gd name="connsiteX82" fmla="*/ 43456 w 3173643"/>
                <a:gd name="connsiteY82" fmla="*/ 1741648 h 2967700"/>
                <a:gd name="connsiteX83" fmla="*/ 62897 w 3173643"/>
                <a:gd name="connsiteY83" fmla="*/ 1708484 h 2967700"/>
                <a:gd name="connsiteX84" fmla="*/ 83479 w 3173643"/>
                <a:gd name="connsiteY84" fmla="*/ 1674178 h 2967700"/>
                <a:gd name="connsiteX85" fmla="*/ 102920 w 3173643"/>
                <a:gd name="connsiteY85" fmla="*/ 1639870 h 2967700"/>
                <a:gd name="connsiteX86" fmla="*/ 120073 w 3173643"/>
                <a:gd name="connsiteY86" fmla="*/ 1605564 h 2967700"/>
                <a:gd name="connsiteX87" fmla="*/ 133796 w 3173643"/>
                <a:gd name="connsiteY87" fmla="*/ 1572400 h 2967700"/>
                <a:gd name="connsiteX88" fmla="*/ 142945 w 3173643"/>
                <a:gd name="connsiteY88" fmla="*/ 1536949 h 2967700"/>
                <a:gd name="connsiteX89" fmla="*/ 147519 w 3173643"/>
                <a:gd name="connsiteY89" fmla="*/ 1501500 h 2967700"/>
                <a:gd name="connsiteX90" fmla="*/ 147519 w 3173643"/>
                <a:gd name="connsiteY90" fmla="*/ 1463762 h 2967700"/>
                <a:gd name="connsiteX91" fmla="*/ 145232 w 3173643"/>
                <a:gd name="connsiteY91" fmla="*/ 1424880 h 2967700"/>
                <a:gd name="connsiteX92" fmla="*/ 140657 w 3173643"/>
                <a:gd name="connsiteY92" fmla="*/ 1386000 h 2967700"/>
                <a:gd name="connsiteX93" fmla="*/ 134940 w 3173643"/>
                <a:gd name="connsiteY93" fmla="*/ 1347118 h 2967700"/>
                <a:gd name="connsiteX94" fmla="*/ 130365 w 3173643"/>
                <a:gd name="connsiteY94" fmla="*/ 1308237 h 2967700"/>
                <a:gd name="connsiteX95" fmla="*/ 126934 w 3173643"/>
                <a:gd name="connsiteY95" fmla="*/ 1269356 h 2967700"/>
                <a:gd name="connsiteX96" fmla="*/ 128079 w 3173643"/>
                <a:gd name="connsiteY96" fmla="*/ 1232762 h 2967700"/>
                <a:gd name="connsiteX97" fmla="*/ 132653 w 3173643"/>
                <a:gd name="connsiteY97" fmla="*/ 1197312 h 2967700"/>
                <a:gd name="connsiteX98" fmla="*/ 142945 w 3173643"/>
                <a:gd name="connsiteY98" fmla="*/ 1163004 h 2967700"/>
                <a:gd name="connsiteX99" fmla="*/ 157812 w 3173643"/>
                <a:gd name="connsiteY99" fmla="*/ 1134416 h 2967700"/>
                <a:gd name="connsiteX100" fmla="*/ 177251 w 3173643"/>
                <a:gd name="connsiteY100" fmla="*/ 1106970 h 2967700"/>
                <a:gd name="connsiteX101" fmla="*/ 200122 w 3173643"/>
                <a:gd name="connsiteY101" fmla="*/ 1082955 h 2967700"/>
                <a:gd name="connsiteX102" fmla="*/ 226423 w 3173643"/>
                <a:gd name="connsiteY102" fmla="*/ 1058941 h 2967700"/>
                <a:gd name="connsiteX103" fmla="*/ 253870 w 3173643"/>
                <a:gd name="connsiteY103" fmla="*/ 1037212 h 2967700"/>
                <a:gd name="connsiteX104" fmla="*/ 282458 w 3173643"/>
                <a:gd name="connsiteY104" fmla="*/ 1015484 h 2967700"/>
                <a:gd name="connsiteX105" fmla="*/ 311046 w 3173643"/>
                <a:gd name="connsiteY105" fmla="*/ 993757 h 2967700"/>
                <a:gd name="connsiteX106" fmla="*/ 339636 w 3173643"/>
                <a:gd name="connsiteY106" fmla="*/ 972029 h 2967700"/>
                <a:gd name="connsiteX107" fmla="*/ 365937 w 3173643"/>
                <a:gd name="connsiteY107" fmla="*/ 949159 h 2967700"/>
                <a:gd name="connsiteX108" fmla="*/ 388809 w 3173643"/>
                <a:gd name="connsiteY108" fmla="*/ 922857 h 2967700"/>
                <a:gd name="connsiteX109" fmla="*/ 409392 w 3173643"/>
                <a:gd name="connsiteY109" fmla="*/ 897698 h 2967700"/>
                <a:gd name="connsiteX110" fmla="*/ 425402 w 3173643"/>
                <a:gd name="connsiteY110" fmla="*/ 869109 h 2967700"/>
                <a:gd name="connsiteX111" fmla="*/ 439125 w 3173643"/>
                <a:gd name="connsiteY111" fmla="*/ 838233 h 2967700"/>
                <a:gd name="connsiteX112" fmla="*/ 450560 w 3173643"/>
                <a:gd name="connsiteY112" fmla="*/ 805069 h 2967700"/>
                <a:gd name="connsiteX113" fmla="*/ 460852 w 3173643"/>
                <a:gd name="connsiteY113" fmla="*/ 770761 h 2967700"/>
                <a:gd name="connsiteX114" fmla="*/ 470001 w 3173643"/>
                <a:gd name="connsiteY114" fmla="*/ 736455 h 2967700"/>
                <a:gd name="connsiteX115" fmla="*/ 479150 w 3173643"/>
                <a:gd name="connsiteY115" fmla="*/ 701004 h 2967700"/>
                <a:gd name="connsiteX116" fmla="*/ 489442 w 3173643"/>
                <a:gd name="connsiteY116" fmla="*/ 667841 h 2967700"/>
                <a:gd name="connsiteX117" fmla="*/ 500877 w 3173643"/>
                <a:gd name="connsiteY117" fmla="*/ 634677 h 2967700"/>
                <a:gd name="connsiteX118" fmla="*/ 514600 w 3173643"/>
                <a:gd name="connsiteY118" fmla="*/ 603802 h 2967700"/>
                <a:gd name="connsiteX119" fmla="*/ 531753 w 3173643"/>
                <a:gd name="connsiteY119" fmla="*/ 576357 h 2967700"/>
                <a:gd name="connsiteX120" fmla="*/ 552336 w 3173643"/>
                <a:gd name="connsiteY120" fmla="*/ 551198 h 2967700"/>
                <a:gd name="connsiteX121" fmla="*/ 577494 w 3173643"/>
                <a:gd name="connsiteY121" fmla="*/ 530614 h 2967700"/>
                <a:gd name="connsiteX122" fmla="*/ 604941 w 3173643"/>
                <a:gd name="connsiteY122" fmla="*/ 513461 h 2967700"/>
                <a:gd name="connsiteX123" fmla="*/ 635815 w 3173643"/>
                <a:gd name="connsiteY123" fmla="*/ 499737 h 2967700"/>
                <a:gd name="connsiteX124" fmla="*/ 668979 w 3173643"/>
                <a:gd name="connsiteY124" fmla="*/ 488302 h 2967700"/>
                <a:gd name="connsiteX125" fmla="*/ 702142 w 3173643"/>
                <a:gd name="connsiteY125" fmla="*/ 478010 h 2967700"/>
                <a:gd name="connsiteX126" fmla="*/ 737592 w 3173643"/>
                <a:gd name="connsiteY126" fmla="*/ 468861 h 2967700"/>
                <a:gd name="connsiteX127" fmla="*/ 771898 w 3173643"/>
                <a:gd name="connsiteY127" fmla="*/ 459712 h 2967700"/>
                <a:gd name="connsiteX128" fmla="*/ 806205 w 3173643"/>
                <a:gd name="connsiteY128" fmla="*/ 449420 h 2967700"/>
                <a:gd name="connsiteX129" fmla="*/ 839368 w 3173643"/>
                <a:gd name="connsiteY129" fmla="*/ 437985 h 2967700"/>
                <a:gd name="connsiteX130" fmla="*/ 870244 w 3173643"/>
                <a:gd name="connsiteY130" fmla="*/ 424261 h 2967700"/>
                <a:gd name="connsiteX131" fmla="*/ 898833 w 3173643"/>
                <a:gd name="connsiteY131" fmla="*/ 408253 h 2967700"/>
                <a:gd name="connsiteX132" fmla="*/ 923991 w 3173643"/>
                <a:gd name="connsiteY132" fmla="*/ 387669 h 2967700"/>
                <a:gd name="connsiteX133" fmla="*/ 950293 w 3173643"/>
                <a:gd name="connsiteY133" fmla="*/ 364797 h 2967700"/>
                <a:gd name="connsiteX134" fmla="*/ 973165 w 3173643"/>
                <a:gd name="connsiteY134" fmla="*/ 338495 h 2967700"/>
                <a:gd name="connsiteX135" fmla="*/ 994892 w 3173643"/>
                <a:gd name="connsiteY135" fmla="*/ 311049 h 2967700"/>
                <a:gd name="connsiteX136" fmla="*/ 1016619 w 3173643"/>
                <a:gd name="connsiteY136" fmla="*/ 282461 h 2967700"/>
                <a:gd name="connsiteX137" fmla="*/ 1038347 w 3173643"/>
                <a:gd name="connsiteY137" fmla="*/ 253871 h 2967700"/>
                <a:gd name="connsiteX138" fmla="*/ 1060074 w 3173643"/>
                <a:gd name="connsiteY138" fmla="*/ 226426 h 2967700"/>
                <a:gd name="connsiteX139" fmla="*/ 1084089 w 3173643"/>
                <a:gd name="connsiteY139" fmla="*/ 200124 h 2967700"/>
                <a:gd name="connsiteX140" fmla="*/ 1108103 w 3173643"/>
                <a:gd name="connsiteY140" fmla="*/ 177253 h 2967700"/>
                <a:gd name="connsiteX141" fmla="*/ 1135549 w 3173643"/>
                <a:gd name="connsiteY141" fmla="*/ 157812 h 2967700"/>
                <a:gd name="connsiteX142" fmla="*/ 1164137 w 3173643"/>
                <a:gd name="connsiteY142" fmla="*/ 142945 h 2967700"/>
                <a:gd name="connsiteX143" fmla="*/ 1198445 w 3173643"/>
                <a:gd name="connsiteY143" fmla="*/ 132653 h 2967700"/>
                <a:gd name="connsiteX144" fmla="*/ 1233895 w 3173643"/>
                <a:gd name="connsiteY144" fmla="*/ 128079 h 2967700"/>
                <a:gd name="connsiteX145" fmla="*/ 1270487 w 3173643"/>
                <a:gd name="connsiteY145" fmla="*/ 126936 h 2967700"/>
                <a:gd name="connsiteX146" fmla="*/ 1309368 w 3173643"/>
                <a:gd name="connsiteY146" fmla="*/ 130367 h 2967700"/>
                <a:gd name="connsiteX147" fmla="*/ 1348249 w 3173643"/>
                <a:gd name="connsiteY147" fmla="*/ 134941 h 2967700"/>
                <a:gd name="connsiteX148" fmla="*/ 1387131 w 3173643"/>
                <a:gd name="connsiteY148" fmla="*/ 140659 h 2967700"/>
                <a:gd name="connsiteX149" fmla="*/ 1426011 w 3173643"/>
                <a:gd name="connsiteY149" fmla="*/ 145233 h 2967700"/>
                <a:gd name="connsiteX150" fmla="*/ 1464891 w 3173643"/>
                <a:gd name="connsiteY150" fmla="*/ 147520 h 2967700"/>
                <a:gd name="connsiteX151" fmla="*/ 1502630 w 3173643"/>
                <a:gd name="connsiteY151" fmla="*/ 147520 h 2967700"/>
                <a:gd name="connsiteX152" fmla="*/ 1538080 w 3173643"/>
                <a:gd name="connsiteY152" fmla="*/ 142945 h 2967700"/>
                <a:gd name="connsiteX153" fmla="*/ 1573531 w 3173643"/>
                <a:gd name="connsiteY153" fmla="*/ 133797 h 2967700"/>
                <a:gd name="connsiteX154" fmla="*/ 1607837 w 3173643"/>
                <a:gd name="connsiteY154" fmla="*/ 120075 h 2967700"/>
                <a:gd name="connsiteX155" fmla="*/ 1642143 w 3173643"/>
                <a:gd name="connsiteY155" fmla="*/ 101777 h 2967700"/>
                <a:gd name="connsiteX156" fmla="*/ 1676450 w 3173643"/>
                <a:gd name="connsiteY156" fmla="*/ 83480 h 2967700"/>
                <a:gd name="connsiteX157" fmla="*/ 1710756 w 3173643"/>
                <a:gd name="connsiteY157" fmla="*/ 62896 h 2967700"/>
                <a:gd name="connsiteX158" fmla="*/ 1743919 w 3173643"/>
                <a:gd name="connsiteY158" fmla="*/ 43455 h 2967700"/>
                <a:gd name="connsiteX159" fmla="*/ 1779370 w 3173643"/>
                <a:gd name="connsiteY159" fmla="*/ 26302 h 2967700"/>
                <a:gd name="connsiteX160" fmla="*/ 1813676 w 3173643"/>
                <a:gd name="connsiteY160" fmla="*/ 12579 h 2967700"/>
                <a:gd name="connsiteX161" fmla="*/ 1849126 w 3173643"/>
                <a:gd name="connsiteY161" fmla="*/ 3430 h 296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</a:cxnLst>
              <a:rect l="l" t="t" r="r" b="b"/>
              <a:pathLst>
                <a:path w="3173643" h="2967700">
                  <a:moveTo>
                    <a:pt x="1885720" y="0"/>
                  </a:moveTo>
                  <a:lnTo>
                    <a:pt x="1922313" y="3430"/>
                  </a:lnTo>
                  <a:lnTo>
                    <a:pt x="1957763" y="12579"/>
                  </a:lnTo>
                  <a:lnTo>
                    <a:pt x="1992070" y="26302"/>
                  </a:lnTo>
                  <a:lnTo>
                    <a:pt x="2027519" y="43455"/>
                  </a:lnTo>
                  <a:lnTo>
                    <a:pt x="2060683" y="62896"/>
                  </a:lnTo>
                  <a:lnTo>
                    <a:pt x="2094991" y="83480"/>
                  </a:lnTo>
                  <a:lnTo>
                    <a:pt x="2129297" y="101777"/>
                  </a:lnTo>
                  <a:lnTo>
                    <a:pt x="2163602" y="120075"/>
                  </a:lnTo>
                  <a:lnTo>
                    <a:pt x="2196766" y="133797"/>
                  </a:lnTo>
                  <a:lnTo>
                    <a:pt x="2233360" y="142945"/>
                  </a:lnTo>
                  <a:lnTo>
                    <a:pt x="2268809" y="147520"/>
                  </a:lnTo>
                  <a:lnTo>
                    <a:pt x="2306546" y="147520"/>
                  </a:lnTo>
                  <a:lnTo>
                    <a:pt x="2345428" y="145233"/>
                  </a:lnTo>
                  <a:lnTo>
                    <a:pt x="2384308" y="140659"/>
                  </a:lnTo>
                  <a:lnTo>
                    <a:pt x="2423190" y="134941"/>
                  </a:lnTo>
                  <a:lnTo>
                    <a:pt x="2462070" y="130367"/>
                  </a:lnTo>
                  <a:lnTo>
                    <a:pt x="2500951" y="126936"/>
                  </a:lnTo>
                  <a:lnTo>
                    <a:pt x="2537544" y="128079"/>
                  </a:lnTo>
                  <a:lnTo>
                    <a:pt x="2572995" y="132653"/>
                  </a:lnTo>
                  <a:lnTo>
                    <a:pt x="2607301" y="142945"/>
                  </a:lnTo>
                  <a:lnTo>
                    <a:pt x="2635891" y="157812"/>
                  </a:lnTo>
                  <a:lnTo>
                    <a:pt x="2663335" y="177253"/>
                  </a:lnTo>
                  <a:lnTo>
                    <a:pt x="2687350" y="200124"/>
                  </a:lnTo>
                  <a:lnTo>
                    <a:pt x="2711365" y="226426"/>
                  </a:lnTo>
                  <a:lnTo>
                    <a:pt x="2733093" y="253871"/>
                  </a:lnTo>
                  <a:lnTo>
                    <a:pt x="2754820" y="282461"/>
                  </a:lnTo>
                  <a:lnTo>
                    <a:pt x="2776547" y="311049"/>
                  </a:lnTo>
                  <a:lnTo>
                    <a:pt x="2798275" y="338495"/>
                  </a:lnTo>
                  <a:lnTo>
                    <a:pt x="2821146" y="364797"/>
                  </a:lnTo>
                  <a:lnTo>
                    <a:pt x="2847448" y="387669"/>
                  </a:lnTo>
                  <a:lnTo>
                    <a:pt x="2872607" y="408253"/>
                  </a:lnTo>
                  <a:lnTo>
                    <a:pt x="2901195" y="424261"/>
                  </a:lnTo>
                  <a:lnTo>
                    <a:pt x="2932071" y="437985"/>
                  </a:lnTo>
                  <a:lnTo>
                    <a:pt x="2965233" y="449420"/>
                  </a:lnTo>
                  <a:lnTo>
                    <a:pt x="2999539" y="459712"/>
                  </a:lnTo>
                  <a:lnTo>
                    <a:pt x="3033847" y="468861"/>
                  </a:lnTo>
                  <a:lnTo>
                    <a:pt x="3069297" y="478010"/>
                  </a:lnTo>
                  <a:lnTo>
                    <a:pt x="3102460" y="488302"/>
                  </a:lnTo>
                  <a:lnTo>
                    <a:pt x="3135622" y="499737"/>
                  </a:lnTo>
                  <a:lnTo>
                    <a:pt x="3166499" y="513461"/>
                  </a:lnTo>
                  <a:lnTo>
                    <a:pt x="3173643" y="517926"/>
                  </a:lnTo>
                  <a:lnTo>
                    <a:pt x="3173643" y="2967700"/>
                  </a:lnTo>
                  <a:lnTo>
                    <a:pt x="452321" y="2967700"/>
                  </a:lnTo>
                  <a:lnTo>
                    <a:pt x="450560" y="2961831"/>
                  </a:lnTo>
                  <a:lnTo>
                    <a:pt x="439125" y="2928666"/>
                  </a:lnTo>
                  <a:lnTo>
                    <a:pt x="425402" y="2897790"/>
                  </a:lnTo>
                  <a:lnTo>
                    <a:pt x="409392" y="2869201"/>
                  </a:lnTo>
                  <a:lnTo>
                    <a:pt x="388809" y="2844043"/>
                  </a:lnTo>
                  <a:lnTo>
                    <a:pt x="365937" y="2817741"/>
                  </a:lnTo>
                  <a:lnTo>
                    <a:pt x="339636" y="2794870"/>
                  </a:lnTo>
                  <a:lnTo>
                    <a:pt x="311046" y="2773142"/>
                  </a:lnTo>
                  <a:lnTo>
                    <a:pt x="282458" y="2751415"/>
                  </a:lnTo>
                  <a:lnTo>
                    <a:pt x="253870" y="2729687"/>
                  </a:lnTo>
                  <a:lnTo>
                    <a:pt x="226423" y="2707959"/>
                  </a:lnTo>
                  <a:lnTo>
                    <a:pt x="200122" y="2683944"/>
                  </a:lnTo>
                  <a:lnTo>
                    <a:pt x="177251" y="2659930"/>
                  </a:lnTo>
                  <a:lnTo>
                    <a:pt x="157812" y="2632484"/>
                  </a:lnTo>
                  <a:lnTo>
                    <a:pt x="142945" y="2603895"/>
                  </a:lnTo>
                  <a:lnTo>
                    <a:pt x="132653" y="2569589"/>
                  </a:lnTo>
                  <a:lnTo>
                    <a:pt x="128079" y="2534138"/>
                  </a:lnTo>
                  <a:lnTo>
                    <a:pt x="126934" y="2497543"/>
                  </a:lnTo>
                  <a:lnTo>
                    <a:pt x="130365" y="2458662"/>
                  </a:lnTo>
                  <a:lnTo>
                    <a:pt x="134940" y="2419782"/>
                  </a:lnTo>
                  <a:lnTo>
                    <a:pt x="140657" y="2380900"/>
                  </a:lnTo>
                  <a:lnTo>
                    <a:pt x="145232" y="2342019"/>
                  </a:lnTo>
                  <a:lnTo>
                    <a:pt x="147519" y="2303138"/>
                  </a:lnTo>
                  <a:lnTo>
                    <a:pt x="147519" y="2265400"/>
                  </a:lnTo>
                  <a:lnTo>
                    <a:pt x="142945" y="2229950"/>
                  </a:lnTo>
                  <a:lnTo>
                    <a:pt x="133796" y="2194499"/>
                  </a:lnTo>
                  <a:lnTo>
                    <a:pt x="120073" y="2161335"/>
                  </a:lnTo>
                  <a:lnTo>
                    <a:pt x="102920" y="2127029"/>
                  </a:lnTo>
                  <a:lnTo>
                    <a:pt x="83479" y="2092723"/>
                  </a:lnTo>
                  <a:lnTo>
                    <a:pt x="62897" y="2058415"/>
                  </a:lnTo>
                  <a:lnTo>
                    <a:pt x="43456" y="2025251"/>
                  </a:lnTo>
                  <a:lnTo>
                    <a:pt x="26302" y="1989801"/>
                  </a:lnTo>
                  <a:lnTo>
                    <a:pt x="12580" y="1955494"/>
                  </a:lnTo>
                  <a:lnTo>
                    <a:pt x="3431" y="1920043"/>
                  </a:lnTo>
                  <a:lnTo>
                    <a:pt x="0" y="1883449"/>
                  </a:lnTo>
                  <a:lnTo>
                    <a:pt x="3431" y="1846856"/>
                  </a:lnTo>
                  <a:lnTo>
                    <a:pt x="12580" y="1811405"/>
                  </a:lnTo>
                  <a:lnTo>
                    <a:pt x="26302" y="1777098"/>
                  </a:lnTo>
                  <a:lnTo>
                    <a:pt x="43456" y="1741648"/>
                  </a:lnTo>
                  <a:lnTo>
                    <a:pt x="62897" y="1708484"/>
                  </a:lnTo>
                  <a:lnTo>
                    <a:pt x="83479" y="1674178"/>
                  </a:lnTo>
                  <a:lnTo>
                    <a:pt x="102920" y="1639870"/>
                  </a:lnTo>
                  <a:lnTo>
                    <a:pt x="120073" y="1605564"/>
                  </a:lnTo>
                  <a:lnTo>
                    <a:pt x="133796" y="1572400"/>
                  </a:lnTo>
                  <a:lnTo>
                    <a:pt x="142945" y="1536949"/>
                  </a:lnTo>
                  <a:lnTo>
                    <a:pt x="147519" y="1501500"/>
                  </a:lnTo>
                  <a:lnTo>
                    <a:pt x="147519" y="1463762"/>
                  </a:lnTo>
                  <a:lnTo>
                    <a:pt x="145232" y="1424880"/>
                  </a:lnTo>
                  <a:lnTo>
                    <a:pt x="140657" y="1386000"/>
                  </a:lnTo>
                  <a:lnTo>
                    <a:pt x="134940" y="1347118"/>
                  </a:lnTo>
                  <a:lnTo>
                    <a:pt x="130365" y="1308237"/>
                  </a:lnTo>
                  <a:lnTo>
                    <a:pt x="126934" y="1269356"/>
                  </a:lnTo>
                  <a:lnTo>
                    <a:pt x="128079" y="1232762"/>
                  </a:lnTo>
                  <a:lnTo>
                    <a:pt x="132653" y="1197312"/>
                  </a:lnTo>
                  <a:lnTo>
                    <a:pt x="142945" y="1163004"/>
                  </a:lnTo>
                  <a:lnTo>
                    <a:pt x="157812" y="1134416"/>
                  </a:lnTo>
                  <a:lnTo>
                    <a:pt x="177251" y="1106970"/>
                  </a:lnTo>
                  <a:lnTo>
                    <a:pt x="200122" y="1082955"/>
                  </a:lnTo>
                  <a:lnTo>
                    <a:pt x="226423" y="1058941"/>
                  </a:lnTo>
                  <a:lnTo>
                    <a:pt x="253870" y="1037212"/>
                  </a:lnTo>
                  <a:lnTo>
                    <a:pt x="282458" y="1015484"/>
                  </a:lnTo>
                  <a:lnTo>
                    <a:pt x="311046" y="993757"/>
                  </a:lnTo>
                  <a:lnTo>
                    <a:pt x="339636" y="972029"/>
                  </a:lnTo>
                  <a:lnTo>
                    <a:pt x="365937" y="949159"/>
                  </a:lnTo>
                  <a:lnTo>
                    <a:pt x="388809" y="922857"/>
                  </a:lnTo>
                  <a:lnTo>
                    <a:pt x="409392" y="897698"/>
                  </a:lnTo>
                  <a:lnTo>
                    <a:pt x="425402" y="869109"/>
                  </a:lnTo>
                  <a:lnTo>
                    <a:pt x="439125" y="838233"/>
                  </a:lnTo>
                  <a:lnTo>
                    <a:pt x="450560" y="805069"/>
                  </a:lnTo>
                  <a:lnTo>
                    <a:pt x="460852" y="770761"/>
                  </a:lnTo>
                  <a:lnTo>
                    <a:pt x="470001" y="736455"/>
                  </a:lnTo>
                  <a:lnTo>
                    <a:pt x="479150" y="701004"/>
                  </a:lnTo>
                  <a:lnTo>
                    <a:pt x="489442" y="667841"/>
                  </a:lnTo>
                  <a:lnTo>
                    <a:pt x="500877" y="634677"/>
                  </a:lnTo>
                  <a:lnTo>
                    <a:pt x="514600" y="603802"/>
                  </a:lnTo>
                  <a:lnTo>
                    <a:pt x="531753" y="576357"/>
                  </a:lnTo>
                  <a:lnTo>
                    <a:pt x="552336" y="551198"/>
                  </a:lnTo>
                  <a:lnTo>
                    <a:pt x="577494" y="530614"/>
                  </a:lnTo>
                  <a:lnTo>
                    <a:pt x="604941" y="513461"/>
                  </a:lnTo>
                  <a:lnTo>
                    <a:pt x="635815" y="499737"/>
                  </a:lnTo>
                  <a:lnTo>
                    <a:pt x="668979" y="488302"/>
                  </a:lnTo>
                  <a:lnTo>
                    <a:pt x="702142" y="478010"/>
                  </a:lnTo>
                  <a:lnTo>
                    <a:pt x="737592" y="468861"/>
                  </a:lnTo>
                  <a:lnTo>
                    <a:pt x="771898" y="459712"/>
                  </a:lnTo>
                  <a:lnTo>
                    <a:pt x="806205" y="449420"/>
                  </a:lnTo>
                  <a:lnTo>
                    <a:pt x="839368" y="437985"/>
                  </a:lnTo>
                  <a:lnTo>
                    <a:pt x="870244" y="424261"/>
                  </a:lnTo>
                  <a:lnTo>
                    <a:pt x="898833" y="408253"/>
                  </a:lnTo>
                  <a:lnTo>
                    <a:pt x="923991" y="387669"/>
                  </a:lnTo>
                  <a:lnTo>
                    <a:pt x="950293" y="364797"/>
                  </a:lnTo>
                  <a:lnTo>
                    <a:pt x="973165" y="338495"/>
                  </a:lnTo>
                  <a:lnTo>
                    <a:pt x="994892" y="311049"/>
                  </a:lnTo>
                  <a:lnTo>
                    <a:pt x="1016619" y="282461"/>
                  </a:lnTo>
                  <a:lnTo>
                    <a:pt x="1038347" y="253871"/>
                  </a:lnTo>
                  <a:lnTo>
                    <a:pt x="1060074" y="226426"/>
                  </a:lnTo>
                  <a:lnTo>
                    <a:pt x="1084089" y="200124"/>
                  </a:lnTo>
                  <a:lnTo>
                    <a:pt x="1108103" y="177253"/>
                  </a:lnTo>
                  <a:lnTo>
                    <a:pt x="1135549" y="157812"/>
                  </a:lnTo>
                  <a:lnTo>
                    <a:pt x="1164137" y="142945"/>
                  </a:lnTo>
                  <a:lnTo>
                    <a:pt x="1198445" y="132653"/>
                  </a:lnTo>
                  <a:lnTo>
                    <a:pt x="1233895" y="128079"/>
                  </a:lnTo>
                  <a:lnTo>
                    <a:pt x="1270487" y="126936"/>
                  </a:lnTo>
                  <a:lnTo>
                    <a:pt x="1309368" y="130367"/>
                  </a:lnTo>
                  <a:lnTo>
                    <a:pt x="1348249" y="134941"/>
                  </a:lnTo>
                  <a:lnTo>
                    <a:pt x="1387131" y="140659"/>
                  </a:lnTo>
                  <a:lnTo>
                    <a:pt x="1426011" y="145233"/>
                  </a:lnTo>
                  <a:lnTo>
                    <a:pt x="1464891" y="147520"/>
                  </a:lnTo>
                  <a:lnTo>
                    <a:pt x="1502630" y="147520"/>
                  </a:lnTo>
                  <a:lnTo>
                    <a:pt x="1538080" y="142945"/>
                  </a:lnTo>
                  <a:lnTo>
                    <a:pt x="1573531" y="133797"/>
                  </a:lnTo>
                  <a:lnTo>
                    <a:pt x="1607837" y="120075"/>
                  </a:lnTo>
                  <a:lnTo>
                    <a:pt x="1642143" y="101777"/>
                  </a:lnTo>
                  <a:lnTo>
                    <a:pt x="1676450" y="83480"/>
                  </a:lnTo>
                  <a:lnTo>
                    <a:pt x="1710756" y="62896"/>
                  </a:lnTo>
                  <a:lnTo>
                    <a:pt x="1743919" y="43455"/>
                  </a:lnTo>
                  <a:lnTo>
                    <a:pt x="1779370" y="26302"/>
                  </a:lnTo>
                  <a:lnTo>
                    <a:pt x="1813676" y="12579"/>
                  </a:lnTo>
                  <a:lnTo>
                    <a:pt x="1849126" y="34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0" name="Group 45">
            <a:extLst>
              <a:ext uri="{FF2B5EF4-FFF2-40B4-BE49-F238E27FC236}">
                <a16:creationId xmlns:a16="http://schemas.microsoft.com/office/drawing/2014/main" id="{990CD16F-8620-4B36-8D85-DB9DD9869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0946" y="2529102"/>
            <a:ext cx="3361914" cy="3357830"/>
            <a:chOff x="5610946" y="2529102"/>
            <a:chExt cx="3361914" cy="335783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AF1E51D-8E17-4D73-9B13-D0D66F9E2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10946" y="2529102"/>
              <a:ext cx="3361914" cy="3357830"/>
            </a:xfrm>
            <a:custGeom>
              <a:avLst/>
              <a:gdLst>
                <a:gd name="connsiteX0" fmla="*/ 3095991 w 6191980"/>
                <a:gd name="connsiteY0" fmla="*/ 0 h 6184462"/>
                <a:gd name="connsiteX1" fmla="*/ 3156069 w 6191980"/>
                <a:gd name="connsiteY1" fmla="*/ 5631 h 6184462"/>
                <a:gd name="connsiteX2" fmla="*/ 3214272 w 6191980"/>
                <a:gd name="connsiteY2" fmla="*/ 20652 h 6184462"/>
                <a:gd name="connsiteX3" fmla="*/ 3270598 w 6191980"/>
                <a:gd name="connsiteY3" fmla="*/ 43182 h 6184462"/>
                <a:gd name="connsiteX4" fmla="*/ 3328798 w 6191980"/>
                <a:gd name="connsiteY4" fmla="*/ 71344 h 6184462"/>
                <a:gd name="connsiteX5" fmla="*/ 3383247 w 6191980"/>
                <a:gd name="connsiteY5" fmla="*/ 103262 h 6184462"/>
                <a:gd name="connsiteX6" fmla="*/ 3439573 w 6191980"/>
                <a:gd name="connsiteY6" fmla="*/ 137057 h 6184462"/>
                <a:gd name="connsiteX7" fmla="*/ 3495897 w 6191980"/>
                <a:gd name="connsiteY7" fmla="*/ 167096 h 6184462"/>
                <a:gd name="connsiteX8" fmla="*/ 3552221 w 6191980"/>
                <a:gd name="connsiteY8" fmla="*/ 197137 h 6184462"/>
                <a:gd name="connsiteX9" fmla="*/ 3606669 w 6191980"/>
                <a:gd name="connsiteY9" fmla="*/ 219666 h 6184462"/>
                <a:gd name="connsiteX10" fmla="*/ 3666749 w 6191980"/>
                <a:gd name="connsiteY10" fmla="*/ 234686 h 6184462"/>
                <a:gd name="connsiteX11" fmla="*/ 3724950 w 6191980"/>
                <a:gd name="connsiteY11" fmla="*/ 242197 h 6184462"/>
                <a:gd name="connsiteX12" fmla="*/ 3786907 w 6191980"/>
                <a:gd name="connsiteY12" fmla="*/ 242197 h 6184462"/>
                <a:gd name="connsiteX13" fmla="*/ 3850743 w 6191980"/>
                <a:gd name="connsiteY13" fmla="*/ 238443 h 6184462"/>
                <a:gd name="connsiteX14" fmla="*/ 3914577 w 6191980"/>
                <a:gd name="connsiteY14" fmla="*/ 230932 h 6184462"/>
                <a:gd name="connsiteX15" fmla="*/ 3978413 w 6191980"/>
                <a:gd name="connsiteY15" fmla="*/ 221545 h 6184462"/>
                <a:gd name="connsiteX16" fmla="*/ 4042247 w 6191980"/>
                <a:gd name="connsiteY16" fmla="*/ 214035 h 6184462"/>
                <a:gd name="connsiteX17" fmla="*/ 4106083 w 6191980"/>
                <a:gd name="connsiteY17" fmla="*/ 208401 h 6184462"/>
                <a:gd name="connsiteX18" fmla="*/ 4166161 w 6191980"/>
                <a:gd name="connsiteY18" fmla="*/ 210279 h 6184462"/>
                <a:gd name="connsiteX19" fmla="*/ 4224364 w 6191980"/>
                <a:gd name="connsiteY19" fmla="*/ 217789 h 6184462"/>
                <a:gd name="connsiteX20" fmla="*/ 4280690 w 6191980"/>
                <a:gd name="connsiteY20" fmla="*/ 234686 h 6184462"/>
                <a:gd name="connsiteX21" fmla="*/ 4327628 w 6191980"/>
                <a:gd name="connsiteY21" fmla="*/ 259094 h 6184462"/>
                <a:gd name="connsiteX22" fmla="*/ 4372686 w 6191980"/>
                <a:gd name="connsiteY22" fmla="*/ 291012 h 6184462"/>
                <a:gd name="connsiteX23" fmla="*/ 4412114 w 6191980"/>
                <a:gd name="connsiteY23" fmla="*/ 328561 h 6184462"/>
                <a:gd name="connsiteX24" fmla="*/ 4451542 w 6191980"/>
                <a:gd name="connsiteY24" fmla="*/ 371743 h 6184462"/>
                <a:gd name="connsiteX25" fmla="*/ 4487214 w 6191980"/>
                <a:gd name="connsiteY25" fmla="*/ 416803 h 6184462"/>
                <a:gd name="connsiteX26" fmla="*/ 4522886 w 6191980"/>
                <a:gd name="connsiteY26" fmla="*/ 463741 h 6184462"/>
                <a:gd name="connsiteX27" fmla="*/ 4558559 w 6191980"/>
                <a:gd name="connsiteY27" fmla="*/ 510678 h 6184462"/>
                <a:gd name="connsiteX28" fmla="*/ 4594231 w 6191980"/>
                <a:gd name="connsiteY28" fmla="*/ 555737 h 6184462"/>
                <a:gd name="connsiteX29" fmla="*/ 4631782 w 6191980"/>
                <a:gd name="connsiteY29" fmla="*/ 598919 h 6184462"/>
                <a:gd name="connsiteX30" fmla="*/ 4674964 w 6191980"/>
                <a:gd name="connsiteY30" fmla="*/ 636471 h 6184462"/>
                <a:gd name="connsiteX31" fmla="*/ 4716270 w 6191980"/>
                <a:gd name="connsiteY31" fmla="*/ 670266 h 6184462"/>
                <a:gd name="connsiteX32" fmla="*/ 4763206 w 6191980"/>
                <a:gd name="connsiteY32" fmla="*/ 696549 h 6184462"/>
                <a:gd name="connsiteX33" fmla="*/ 4813899 w 6191980"/>
                <a:gd name="connsiteY33" fmla="*/ 719079 h 6184462"/>
                <a:gd name="connsiteX34" fmla="*/ 4868345 w 6191980"/>
                <a:gd name="connsiteY34" fmla="*/ 737854 h 6184462"/>
                <a:gd name="connsiteX35" fmla="*/ 4924669 w 6191980"/>
                <a:gd name="connsiteY35" fmla="*/ 754751 h 6184462"/>
                <a:gd name="connsiteX36" fmla="*/ 4980995 w 6191980"/>
                <a:gd name="connsiteY36" fmla="*/ 769772 h 6184462"/>
                <a:gd name="connsiteX37" fmla="*/ 5039198 w 6191980"/>
                <a:gd name="connsiteY37" fmla="*/ 784792 h 6184462"/>
                <a:gd name="connsiteX38" fmla="*/ 5093644 w 6191980"/>
                <a:gd name="connsiteY38" fmla="*/ 801690 h 6184462"/>
                <a:gd name="connsiteX39" fmla="*/ 5148091 w 6191980"/>
                <a:gd name="connsiteY39" fmla="*/ 820464 h 6184462"/>
                <a:gd name="connsiteX40" fmla="*/ 5198784 w 6191980"/>
                <a:gd name="connsiteY40" fmla="*/ 842995 h 6184462"/>
                <a:gd name="connsiteX41" fmla="*/ 5243845 w 6191980"/>
                <a:gd name="connsiteY41" fmla="*/ 871157 h 6184462"/>
                <a:gd name="connsiteX42" fmla="*/ 5285151 w 6191980"/>
                <a:gd name="connsiteY42" fmla="*/ 904952 h 6184462"/>
                <a:gd name="connsiteX43" fmla="*/ 5318944 w 6191980"/>
                <a:gd name="connsiteY43" fmla="*/ 946257 h 6184462"/>
                <a:gd name="connsiteX44" fmla="*/ 5347108 w 6191980"/>
                <a:gd name="connsiteY44" fmla="*/ 991317 h 6184462"/>
                <a:gd name="connsiteX45" fmla="*/ 5369636 w 6191980"/>
                <a:gd name="connsiteY45" fmla="*/ 1042007 h 6184462"/>
                <a:gd name="connsiteX46" fmla="*/ 5388410 w 6191980"/>
                <a:gd name="connsiteY46" fmla="*/ 1096456 h 6184462"/>
                <a:gd name="connsiteX47" fmla="*/ 5405308 w 6191980"/>
                <a:gd name="connsiteY47" fmla="*/ 1150903 h 6184462"/>
                <a:gd name="connsiteX48" fmla="*/ 5420328 w 6191980"/>
                <a:gd name="connsiteY48" fmla="*/ 1209105 h 6184462"/>
                <a:gd name="connsiteX49" fmla="*/ 5435349 w 6191980"/>
                <a:gd name="connsiteY49" fmla="*/ 1265429 h 6184462"/>
                <a:gd name="connsiteX50" fmla="*/ 5452246 w 6191980"/>
                <a:gd name="connsiteY50" fmla="*/ 1321755 h 6184462"/>
                <a:gd name="connsiteX51" fmla="*/ 5471021 w 6191980"/>
                <a:gd name="connsiteY51" fmla="*/ 1376203 h 6184462"/>
                <a:gd name="connsiteX52" fmla="*/ 5493550 w 6191980"/>
                <a:gd name="connsiteY52" fmla="*/ 1426896 h 6184462"/>
                <a:gd name="connsiteX53" fmla="*/ 5519836 w 6191980"/>
                <a:gd name="connsiteY53" fmla="*/ 1473832 h 6184462"/>
                <a:gd name="connsiteX54" fmla="*/ 5553632 w 6191980"/>
                <a:gd name="connsiteY54" fmla="*/ 1515138 h 6184462"/>
                <a:gd name="connsiteX55" fmla="*/ 5591181 w 6191980"/>
                <a:gd name="connsiteY55" fmla="*/ 1558320 h 6184462"/>
                <a:gd name="connsiteX56" fmla="*/ 5634364 w 6191980"/>
                <a:gd name="connsiteY56" fmla="*/ 1595869 h 6184462"/>
                <a:gd name="connsiteX57" fmla="*/ 5679425 w 6191980"/>
                <a:gd name="connsiteY57" fmla="*/ 1631541 h 6184462"/>
                <a:gd name="connsiteX58" fmla="*/ 5728238 w 6191980"/>
                <a:gd name="connsiteY58" fmla="*/ 1667213 h 6184462"/>
                <a:gd name="connsiteX59" fmla="*/ 5775175 w 6191980"/>
                <a:gd name="connsiteY59" fmla="*/ 1702885 h 6184462"/>
                <a:gd name="connsiteX60" fmla="*/ 5820236 w 6191980"/>
                <a:gd name="connsiteY60" fmla="*/ 1738560 h 6184462"/>
                <a:gd name="connsiteX61" fmla="*/ 5863416 w 6191980"/>
                <a:gd name="connsiteY61" fmla="*/ 1777986 h 6184462"/>
                <a:gd name="connsiteX62" fmla="*/ 5900968 w 6191980"/>
                <a:gd name="connsiteY62" fmla="*/ 1817414 h 6184462"/>
                <a:gd name="connsiteX63" fmla="*/ 5932886 w 6191980"/>
                <a:gd name="connsiteY63" fmla="*/ 1862474 h 6184462"/>
                <a:gd name="connsiteX64" fmla="*/ 5957294 w 6191980"/>
                <a:gd name="connsiteY64" fmla="*/ 1909410 h 6184462"/>
                <a:gd name="connsiteX65" fmla="*/ 5974191 w 6191980"/>
                <a:gd name="connsiteY65" fmla="*/ 1965736 h 6184462"/>
                <a:gd name="connsiteX66" fmla="*/ 5981700 w 6191980"/>
                <a:gd name="connsiteY66" fmla="*/ 2023938 h 6184462"/>
                <a:gd name="connsiteX67" fmla="*/ 5983578 w 6191980"/>
                <a:gd name="connsiteY67" fmla="*/ 2084018 h 6184462"/>
                <a:gd name="connsiteX68" fmla="*/ 5977945 w 6191980"/>
                <a:gd name="connsiteY68" fmla="*/ 2147852 h 6184462"/>
                <a:gd name="connsiteX69" fmla="*/ 5970435 w 6191980"/>
                <a:gd name="connsiteY69" fmla="*/ 2211686 h 6184462"/>
                <a:gd name="connsiteX70" fmla="*/ 5961048 w 6191980"/>
                <a:gd name="connsiteY70" fmla="*/ 2275522 h 6184462"/>
                <a:gd name="connsiteX71" fmla="*/ 5953538 w 6191980"/>
                <a:gd name="connsiteY71" fmla="*/ 2339356 h 6184462"/>
                <a:gd name="connsiteX72" fmla="*/ 5949784 w 6191980"/>
                <a:gd name="connsiteY72" fmla="*/ 2403192 h 6184462"/>
                <a:gd name="connsiteX73" fmla="*/ 5949784 w 6191980"/>
                <a:gd name="connsiteY73" fmla="*/ 2465149 h 6184462"/>
                <a:gd name="connsiteX74" fmla="*/ 5957294 w 6191980"/>
                <a:gd name="connsiteY74" fmla="*/ 2523350 h 6184462"/>
                <a:gd name="connsiteX75" fmla="*/ 5972312 w 6191980"/>
                <a:gd name="connsiteY75" fmla="*/ 2581552 h 6184462"/>
                <a:gd name="connsiteX76" fmla="*/ 5994843 w 6191980"/>
                <a:gd name="connsiteY76" fmla="*/ 2636001 h 6184462"/>
                <a:gd name="connsiteX77" fmla="*/ 6024884 w 6191980"/>
                <a:gd name="connsiteY77" fmla="*/ 2692325 h 6184462"/>
                <a:gd name="connsiteX78" fmla="*/ 6054922 w 6191980"/>
                <a:gd name="connsiteY78" fmla="*/ 2748651 h 6184462"/>
                <a:gd name="connsiteX79" fmla="*/ 6088718 w 6191980"/>
                <a:gd name="connsiteY79" fmla="*/ 2804974 h 6184462"/>
                <a:gd name="connsiteX80" fmla="*/ 6120634 w 6191980"/>
                <a:gd name="connsiteY80" fmla="*/ 2859423 h 6184462"/>
                <a:gd name="connsiteX81" fmla="*/ 6148798 w 6191980"/>
                <a:gd name="connsiteY81" fmla="*/ 2917624 h 6184462"/>
                <a:gd name="connsiteX82" fmla="*/ 6171326 w 6191980"/>
                <a:gd name="connsiteY82" fmla="*/ 2973950 h 6184462"/>
                <a:gd name="connsiteX83" fmla="*/ 6186347 w 6191980"/>
                <a:gd name="connsiteY83" fmla="*/ 3032152 h 6184462"/>
                <a:gd name="connsiteX84" fmla="*/ 6191980 w 6191980"/>
                <a:gd name="connsiteY84" fmla="*/ 3092230 h 6184462"/>
                <a:gd name="connsiteX85" fmla="*/ 6186347 w 6191980"/>
                <a:gd name="connsiteY85" fmla="*/ 3152310 h 6184462"/>
                <a:gd name="connsiteX86" fmla="*/ 6171326 w 6191980"/>
                <a:gd name="connsiteY86" fmla="*/ 3210513 h 6184462"/>
                <a:gd name="connsiteX87" fmla="*/ 6148798 w 6191980"/>
                <a:gd name="connsiteY87" fmla="*/ 3266839 h 6184462"/>
                <a:gd name="connsiteX88" fmla="*/ 6120634 w 6191980"/>
                <a:gd name="connsiteY88" fmla="*/ 3325039 h 6184462"/>
                <a:gd name="connsiteX89" fmla="*/ 6088718 w 6191980"/>
                <a:gd name="connsiteY89" fmla="*/ 3379488 h 6184462"/>
                <a:gd name="connsiteX90" fmla="*/ 6054922 w 6191980"/>
                <a:gd name="connsiteY90" fmla="*/ 3435814 h 6184462"/>
                <a:gd name="connsiteX91" fmla="*/ 6024884 w 6191980"/>
                <a:gd name="connsiteY91" fmla="*/ 3492137 h 6184462"/>
                <a:gd name="connsiteX92" fmla="*/ 5994843 w 6191980"/>
                <a:gd name="connsiteY92" fmla="*/ 3548461 h 6184462"/>
                <a:gd name="connsiteX93" fmla="*/ 5972312 w 6191980"/>
                <a:gd name="connsiteY93" fmla="*/ 3602910 h 6184462"/>
                <a:gd name="connsiteX94" fmla="*/ 5957294 w 6191980"/>
                <a:gd name="connsiteY94" fmla="*/ 3661113 h 6184462"/>
                <a:gd name="connsiteX95" fmla="*/ 5949784 w 6191980"/>
                <a:gd name="connsiteY95" fmla="*/ 3719313 h 6184462"/>
                <a:gd name="connsiteX96" fmla="*/ 5949784 w 6191980"/>
                <a:gd name="connsiteY96" fmla="*/ 3781272 h 6184462"/>
                <a:gd name="connsiteX97" fmla="*/ 5953538 w 6191980"/>
                <a:gd name="connsiteY97" fmla="*/ 3845106 h 6184462"/>
                <a:gd name="connsiteX98" fmla="*/ 5961048 w 6191980"/>
                <a:gd name="connsiteY98" fmla="*/ 3908940 h 6184462"/>
                <a:gd name="connsiteX99" fmla="*/ 5970435 w 6191980"/>
                <a:gd name="connsiteY99" fmla="*/ 3972776 h 6184462"/>
                <a:gd name="connsiteX100" fmla="*/ 5977945 w 6191980"/>
                <a:gd name="connsiteY100" fmla="*/ 4036610 h 6184462"/>
                <a:gd name="connsiteX101" fmla="*/ 5983578 w 6191980"/>
                <a:gd name="connsiteY101" fmla="*/ 4100444 h 6184462"/>
                <a:gd name="connsiteX102" fmla="*/ 5981700 w 6191980"/>
                <a:gd name="connsiteY102" fmla="*/ 4160526 h 6184462"/>
                <a:gd name="connsiteX103" fmla="*/ 5974191 w 6191980"/>
                <a:gd name="connsiteY103" fmla="*/ 4218729 h 6184462"/>
                <a:gd name="connsiteX104" fmla="*/ 5957294 w 6191980"/>
                <a:gd name="connsiteY104" fmla="*/ 4275053 h 6184462"/>
                <a:gd name="connsiteX105" fmla="*/ 5932886 w 6191980"/>
                <a:gd name="connsiteY105" fmla="*/ 4321989 h 6184462"/>
                <a:gd name="connsiteX106" fmla="*/ 5900968 w 6191980"/>
                <a:gd name="connsiteY106" fmla="*/ 4367050 h 6184462"/>
                <a:gd name="connsiteX107" fmla="*/ 5863416 w 6191980"/>
                <a:gd name="connsiteY107" fmla="*/ 4406477 h 6184462"/>
                <a:gd name="connsiteX108" fmla="*/ 5820236 w 6191980"/>
                <a:gd name="connsiteY108" fmla="*/ 4445903 h 6184462"/>
                <a:gd name="connsiteX109" fmla="*/ 5775175 w 6191980"/>
                <a:gd name="connsiteY109" fmla="*/ 4481577 h 6184462"/>
                <a:gd name="connsiteX110" fmla="*/ 5728238 w 6191980"/>
                <a:gd name="connsiteY110" fmla="*/ 4517249 h 6184462"/>
                <a:gd name="connsiteX111" fmla="*/ 5679425 w 6191980"/>
                <a:gd name="connsiteY111" fmla="*/ 4552921 h 6184462"/>
                <a:gd name="connsiteX112" fmla="*/ 5634364 w 6191980"/>
                <a:gd name="connsiteY112" fmla="*/ 4588593 h 6184462"/>
                <a:gd name="connsiteX113" fmla="*/ 5591181 w 6191980"/>
                <a:gd name="connsiteY113" fmla="*/ 4626142 h 6184462"/>
                <a:gd name="connsiteX114" fmla="*/ 5553632 w 6191980"/>
                <a:gd name="connsiteY114" fmla="*/ 4669325 h 6184462"/>
                <a:gd name="connsiteX115" fmla="*/ 5519836 w 6191980"/>
                <a:gd name="connsiteY115" fmla="*/ 4710630 h 6184462"/>
                <a:gd name="connsiteX116" fmla="*/ 5493550 w 6191980"/>
                <a:gd name="connsiteY116" fmla="*/ 4757566 h 6184462"/>
                <a:gd name="connsiteX117" fmla="*/ 5471021 w 6191980"/>
                <a:gd name="connsiteY117" fmla="*/ 4808259 h 6184462"/>
                <a:gd name="connsiteX118" fmla="*/ 5452246 w 6191980"/>
                <a:gd name="connsiteY118" fmla="*/ 4862708 h 6184462"/>
                <a:gd name="connsiteX119" fmla="*/ 5435349 w 6191980"/>
                <a:gd name="connsiteY119" fmla="*/ 4919033 h 6184462"/>
                <a:gd name="connsiteX120" fmla="*/ 5420328 w 6191980"/>
                <a:gd name="connsiteY120" fmla="*/ 4975357 h 6184462"/>
                <a:gd name="connsiteX121" fmla="*/ 5405308 w 6191980"/>
                <a:gd name="connsiteY121" fmla="*/ 5033560 h 6184462"/>
                <a:gd name="connsiteX122" fmla="*/ 5388410 w 6191980"/>
                <a:gd name="connsiteY122" fmla="*/ 5088007 h 6184462"/>
                <a:gd name="connsiteX123" fmla="*/ 5369636 w 6191980"/>
                <a:gd name="connsiteY123" fmla="*/ 5142453 h 6184462"/>
                <a:gd name="connsiteX124" fmla="*/ 5347108 w 6191980"/>
                <a:gd name="connsiteY124" fmla="*/ 5193146 h 6184462"/>
                <a:gd name="connsiteX125" fmla="*/ 5318944 w 6191980"/>
                <a:gd name="connsiteY125" fmla="*/ 5238207 h 6184462"/>
                <a:gd name="connsiteX126" fmla="*/ 5285151 w 6191980"/>
                <a:gd name="connsiteY126" fmla="*/ 5279510 h 6184462"/>
                <a:gd name="connsiteX127" fmla="*/ 5243845 w 6191980"/>
                <a:gd name="connsiteY127" fmla="*/ 5313305 h 6184462"/>
                <a:gd name="connsiteX128" fmla="*/ 5198784 w 6191980"/>
                <a:gd name="connsiteY128" fmla="*/ 5341467 h 6184462"/>
                <a:gd name="connsiteX129" fmla="*/ 5148091 w 6191980"/>
                <a:gd name="connsiteY129" fmla="*/ 5363998 h 6184462"/>
                <a:gd name="connsiteX130" fmla="*/ 5093644 w 6191980"/>
                <a:gd name="connsiteY130" fmla="*/ 5382773 h 6184462"/>
                <a:gd name="connsiteX131" fmla="*/ 5039198 w 6191980"/>
                <a:gd name="connsiteY131" fmla="*/ 5399670 h 6184462"/>
                <a:gd name="connsiteX132" fmla="*/ 4980995 w 6191980"/>
                <a:gd name="connsiteY132" fmla="*/ 5414691 h 6184462"/>
                <a:gd name="connsiteX133" fmla="*/ 4924669 w 6191980"/>
                <a:gd name="connsiteY133" fmla="*/ 5429711 h 6184462"/>
                <a:gd name="connsiteX134" fmla="*/ 4868345 w 6191980"/>
                <a:gd name="connsiteY134" fmla="*/ 5446609 h 6184462"/>
                <a:gd name="connsiteX135" fmla="*/ 4813899 w 6191980"/>
                <a:gd name="connsiteY135" fmla="*/ 5465383 h 6184462"/>
                <a:gd name="connsiteX136" fmla="*/ 4763206 w 6191980"/>
                <a:gd name="connsiteY136" fmla="*/ 5487914 h 6184462"/>
                <a:gd name="connsiteX137" fmla="*/ 4716270 w 6191980"/>
                <a:gd name="connsiteY137" fmla="*/ 5514197 h 6184462"/>
                <a:gd name="connsiteX138" fmla="*/ 4674964 w 6191980"/>
                <a:gd name="connsiteY138" fmla="*/ 5547992 h 6184462"/>
                <a:gd name="connsiteX139" fmla="*/ 4631782 w 6191980"/>
                <a:gd name="connsiteY139" fmla="*/ 5585543 h 6184462"/>
                <a:gd name="connsiteX140" fmla="*/ 4594231 w 6191980"/>
                <a:gd name="connsiteY140" fmla="*/ 5628725 h 6184462"/>
                <a:gd name="connsiteX141" fmla="*/ 4558559 w 6191980"/>
                <a:gd name="connsiteY141" fmla="*/ 5673785 h 6184462"/>
                <a:gd name="connsiteX142" fmla="*/ 4522886 w 6191980"/>
                <a:gd name="connsiteY142" fmla="*/ 5720721 h 6184462"/>
                <a:gd name="connsiteX143" fmla="*/ 4487214 w 6191980"/>
                <a:gd name="connsiteY143" fmla="*/ 5767659 h 6184462"/>
                <a:gd name="connsiteX144" fmla="*/ 4451542 w 6191980"/>
                <a:gd name="connsiteY144" fmla="*/ 5812719 h 6184462"/>
                <a:gd name="connsiteX145" fmla="*/ 4412114 w 6191980"/>
                <a:gd name="connsiteY145" fmla="*/ 5855901 h 6184462"/>
                <a:gd name="connsiteX146" fmla="*/ 4372686 w 6191980"/>
                <a:gd name="connsiteY146" fmla="*/ 5893450 h 6184462"/>
                <a:gd name="connsiteX147" fmla="*/ 4327628 w 6191980"/>
                <a:gd name="connsiteY147" fmla="*/ 5925368 h 6184462"/>
                <a:gd name="connsiteX148" fmla="*/ 4280690 w 6191980"/>
                <a:gd name="connsiteY148" fmla="*/ 5949776 h 6184462"/>
                <a:gd name="connsiteX149" fmla="*/ 4224364 w 6191980"/>
                <a:gd name="connsiteY149" fmla="*/ 5966674 h 6184462"/>
                <a:gd name="connsiteX150" fmla="*/ 4166161 w 6191980"/>
                <a:gd name="connsiteY150" fmla="*/ 5974184 h 6184462"/>
                <a:gd name="connsiteX151" fmla="*/ 4106083 w 6191980"/>
                <a:gd name="connsiteY151" fmla="*/ 5976061 h 6184462"/>
                <a:gd name="connsiteX152" fmla="*/ 4042247 w 6191980"/>
                <a:gd name="connsiteY152" fmla="*/ 5970428 h 6184462"/>
                <a:gd name="connsiteX153" fmla="*/ 3978413 w 6191980"/>
                <a:gd name="connsiteY153" fmla="*/ 5962919 h 6184462"/>
                <a:gd name="connsiteX154" fmla="*/ 3914577 w 6191980"/>
                <a:gd name="connsiteY154" fmla="*/ 5953530 h 6184462"/>
                <a:gd name="connsiteX155" fmla="*/ 3850743 w 6191980"/>
                <a:gd name="connsiteY155" fmla="*/ 5946022 h 6184462"/>
                <a:gd name="connsiteX156" fmla="*/ 3786907 w 6191980"/>
                <a:gd name="connsiteY156" fmla="*/ 5942266 h 6184462"/>
                <a:gd name="connsiteX157" fmla="*/ 3724950 w 6191980"/>
                <a:gd name="connsiteY157" fmla="*/ 5942266 h 6184462"/>
                <a:gd name="connsiteX158" fmla="*/ 3666749 w 6191980"/>
                <a:gd name="connsiteY158" fmla="*/ 5949776 h 6184462"/>
                <a:gd name="connsiteX159" fmla="*/ 3606669 w 6191980"/>
                <a:gd name="connsiteY159" fmla="*/ 5964797 h 6184462"/>
                <a:gd name="connsiteX160" fmla="*/ 3552221 w 6191980"/>
                <a:gd name="connsiteY160" fmla="*/ 5987325 h 6184462"/>
                <a:gd name="connsiteX161" fmla="*/ 3495897 w 6191980"/>
                <a:gd name="connsiteY161" fmla="*/ 6017366 h 6184462"/>
                <a:gd name="connsiteX162" fmla="*/ 3439573 w 6191980"/>
                <a:gd name="connsiteY162" fmla="*/ 6047407 h 6184462"/>
                <a:gd name="connsiteX163" fmla="*/ 3383247 w 6191980"/>
                <a:gd name="connsiteY163" fmla="*/ 6081200 h 6184462"/>
                <a:gd name="connsiteX164" fmla="*/ 3328798 w 6191980"/>
                <a:gd name="connsiteY164" fmla="*/ 6113118 h 6184462"/>
                <a:gd name="connsiteX165" fmla="*/ 3270598 w 6191980"/>
                <a:gd name="connsiteY165" fmla="*/ 6141280 h 6184462"/>
                <a:gd name="connsiteX166" fmla="*/ 3214272 w 6191980"/>
                <a:gd name="connsiteY166" fmla="*/ 6163811 h 6184462"/>
                <a:gd name="connsiteX167" fmla="*/ 3156069 w 6191980"/>
                <a:gd name="connsiteY167" fmla="*/ 6178831 h 6184462"/>
                <a:gd name="connsiteX168" fmla="*/ 3095991 w 6191980"/>
                <a:gd name="connsiteY168" fmla="*/ 6184462 h 6184462"/>
                <a:gd name="connsiteX169" fmla="*/ 3035911 w 6191980"/>
                <a:gd name="connsiteY169" fmla="*/ 6178831 h 6184462"/>
                <a:gd name="connsiteX170" fmla="*/ 2977708 w 6191980"/>
                <a:gd name="connsiteY170" fmla="*/ 6163811 h 6184462"/>
                <a:gd name="connsiteX171" fmla="*/ 2921385 w 6191980"/>
                <a:gd name="connsiteY171" fmla="*/ 6141280 h 6184462"/>
                <a:gd name="connsiteX172" fmla="*/ 2863182 w 6191980"/>
                <a:gd name="connsiteY172" fmla="*/ 6113118 h 6184462"/>
                <a:gd name="connsiteX173" fmla="*/ 2808733 w 6191980"/>
                <a:gd name="connsiteY173" fmla="*/ 6081200 h 6184462"/>
                <a:gd name="connsiteX174" fmla="*/ 2752409 w 6191980"/>
                <a:gd name="connsiteY174" fmla="*/ 6047407 h 6184462"/>
                <a:gd name="connsiteX175" fmla="*/ 2696083 w 6191980"/>
                <a:gd name="connsiteY175" fmla="*/ 6017366 h 6184462"/>
                <a:gd name="connsiteX176" fmla="*/ 2639760 w 6191980"/>
                <a:gd name="connsiteY176" fmla="*/ 5987325 h 6184462"/>
                <a:gd name="connsiteX177" fmla="*/ 2583436 w 6191980"/>
                <a:gd name="connsiteY177" fmla="*/ 5964797 h 6184462"/>
                <a:gd name="connsiteX178" fmla="*/ 2525233 w 6191980"/>
                <a:gd name="connsiteY178" fmla="*/ 5949776 h 6184462"/>
                <a:gd name="connsiteX179" fmla="*/ 2467030 w 6191980"/>
                <a:gd name="connsiteY179" fmla="*/ 5942266 h 6184462"/>
                <a:gd name="connsiteX180" fmla="*/ 2405071 w 6191980"/>
                <a:gd name="connsiteY180" fmla="*/ 5942266 h 6184462"/>
                <a:gd name="connsiteX181" fmla="*/ 2341237 w 6191980"/>
                <a:gd name="connsiteY181" fmla="*/ 5946022 h 6184462"/>
                <a:gd name="connsiteX182" fmla="*/ 2277403 w 6191980"/>
                <a:gd name="connsiteY182" fmla="*/ 5953530 h 6184462"/>
                <a:gd name="connsiteX183" fmla="*/ 2213567 w 6191980"/>
                <a:gd name="connsiteY183" fmla="*/ 5962919 h 6184462"/>
                <a:gd name="connsiteX184" fmla="*/ 2149731 w 6191980"/>
                <a:gd name="connsiteY184" fmla="*/ 5970428 h 6184462"/>
                <a:gd name="connsiteX185" fmla="*/ 2085897 w 6191980"/>
                <a:gd name="connsiteY185" fmla="*/ 5976061 h 6184462"/>
                <a:gd name="connsiteX186" fmla="*/ 2025819 w 6191980"/>
                <a:gd name="connsiteY186" fmla="*/ 5974184 h 6184462"/>
                <a:gd name="connsiteX187" fmla="*/ 1967617 w 6191980"/>
                <a:gd name="connsiteY187" fmla="*/ 5966674 h 6184462"/>
                <a:gd name="connsiteX188" fmla="*/ 1911291 w 6191980"/>
                <a:gd name="connsiteY188" fmla="*/ 5949776 h 6184462"/>
                <a:gd name="connsiteX189" fmla="*/ 1864354 w 6191980"/>
                <a:gd name="connsiteY189" fmla="*/ 5925368 h 6184462"/>
                <a:gd name="connsiteX190" fmla="*/ 1819293 w 6191980"/>
                <a:gd name="connsiteY190" fmla="*/ 5893450 h 6184462"/>
                <a:gd name="connsiteX191" fmla="*/ 1779867 w 6191980"/>
                <a:gd name="connsiteY191" fmla="*/ 5855901 h 6184462"/>
                <a:gd name="connsiteX192" fmla="*/ 1740438 w 6191980"/>
                <a:gd name="connsiteY192" fmla="*/ 5812719 h 6184462"/>
                <a:gd name="connsiteX193" fmla="*/ 1704766 w 6191980"/>
                <a:gd name="connsiteY193" fmla="*/ 5767659 h 6184462"/>
                <a:gd name="connsiteX194" fmla="*/ 1669094 w 6191980"/>
                <a:gd name="connsiteY194" fmla="*/ 5720721 h 6184462"/>
                <a:gd name="connsiteX195" fmla="*/ 1633422 w 6191980"/>
                <a:gd name="connsiteY195" fmla="*/ 5673785 h 6184462"/>
                <a:gd name="connsiteX196" fmla="*/ 1597750 w 6191980"/>
                <a:gd name="connsiteY196" fmla="*/ 5628725 h 6184462"/>
                <a:gd name="connsiteX197" fmla="*/ 1560199 w 6191980"/>
                <a:gd name="connsiteY197" fmla="*/ 5585543 h 6184462"/>
                <a:gd name="connsiteX198" fmla="*/ 1517016 w 6191980"/>
                <a:gd name="connsiteY198" fmla="*/ 5547992 h 6184462"/>
                <a:gd name="connsiteX199" fmla="*/ 1475711 w 6191980"/>
                <a:gd name="connsiteY199" fmla="*/ 5514197 h 6184462"/>
                <a:gd name="connsiteX200" fmla="*/ 1428774 w 6191980"/>
                <a:gd name="connsiteY200" fmla="*/ 5487914 h 6184462"/>
                <a:gd name="connsiteX201" fmla="*/ 1378082 w 6191980"/>
                <a:gd name="connsiteY201" fmla="*/ 5465383 h 6184462"/>
                <a:gd name="connsiteX202" fmla="*/ 1323635 w 6191980"/>
                <a:gd name="connsiteY202" fmla="*/ 5446609 h 6184462"/>
                <a:gd name="connsiteX203" fmla="*/ 1267309 w 6191980"/>
                <a:gd name="connsiteY203" fmla="*/ 5429711 h 6184462"/>
                <a:gd name="connsiteX204" fmla="*/ 1210986 w 6191980"/>
                <a:gd name="connsiteY204" fmla="*/ 5414691 h 6184462"/>
                <a:gd name="connsiteX205" fmla="*/ 1152783 w 6191980"/>
                <a:gd name="connsiteY205" fmla="*/ 5399670 h 6184462"/>
                <a:gd name="connsiteX206" fmla="*/ 1098336 w 6191980"/>
                <a:gd name="connsiteY206" fmla="*/ 5382773 h 6184462"/>
                <a:gd name="connsiteX207" fmla="*/ 1043887 w 6191980"/>
                <a:gd name="connsiteY207" fmla="*/ 5363998 h 6184462"/>
                <a:gd name="connsiteX208" fmla="*/ 993197 w 6191980"/>
                <a:gd name="connsiteY208" fmla="*/ 5341467 h 6184462"/>
                <a:gd name="connsiteX209" fmla="*/ 948135 w 6191980"/>
                <a:gd name="connsiteY209" fmla="*/ 5313305 h 6184462"/>
                <a:gd name="connsiteX210" fmla="*/ 906830 w 6191980"/>
                <a:gd name="connsiteY210" fmla="*/ 5279510 h 6184462"/>
                <a:gd name="connsiteX211" fmla="*/ 873037 w 6191980"/>
                <a:gd name="connsiteY211" fmla="*/ 5238207 h 6184462"/>
                <a:gd name="connsiteX212" fmla="*/ 844875 w 6191980"/>
                <a:gd name="connsiteY212" fmla="*/ 5193146 h 6184462"/>
                <a:gd name="connsiteX213" fmla="*/ 822344 w 6191980"/>
                <a:gd name="connsiteY213" fmla="*/ 5142453 h 6184462"/>
                <a:gd name="connsiteX214" fmla="*/ 803570 w 6191980"/>
                <a:gd name="connsiteY214" fmla="*/ 5088007 h 6184462"/>
                <a:gd name="connsiteX215" fmla="*/ 786672 w 6191980"/>
                <a:gd name="connsiteY215" fmla="*/ 5033560 h 6184462"/>
                <a:gd name="connsiteX216" fmla="*/ 771652 w 6191980"/>
                <a:gd name="connsiteY216" fmla="*/ 4975357 h 6184462"/>
                <a:gd name="connsiteX217" fmla="*/ 756631 w 6191980"/>
                <a:gd name="connsiteY217" fmla="*/ 4919033 h 6184462"/>
                <a:gd name="connsiteX218" fmla="*/ 739734 w 6191980"/>
                <a:gd name="connsiteY218" fmla="*/ 4862708 h 6184462"/>
                <a:gd name="connsiteX219" fmla="*/ 720959 w 6191980"/>
                <a:gd name="connsiteY219" fmla="*/ 4808259 h 6184462"/>
                <a:gd name="connsiteX220" fmla="*/ 698428 w 6191980"/>
                <a:gd name="connsiteY220" fmla="*/ 4757566 h 6184462"/>
                <a:gd name="connsiteX221" fmla="*/ 672143 w 6191980"/>
                <a:gd name="connsiteY221" fmla="*/ 4710630 h 6184462"/>
                <a:gd name="connsiteX222" fmla="*/ 638351 w 6191980"/>
                <a:gd name="connsiteY222" fmla="*/ 4669325 h 6184462"/>
                <a:gd name="connsiteX223" fmla="*/ 600799 w 6191980"/>
                <a:gd name="connsiteY223" fmla="*/ 4626142 h 6184462"/>
                <a:gd name="connsiteX224" fmla="*/ 557617 w 6191980"/>
                <a:gd name="connsiteY224" fmla="*/ 4588593 h 6184462"/>
                <a:gd name="connsiteX225" fmla="*/ 510678 w 6191980"/>
                <a:gd name="connsiteY225" fmla="*/ 4552921 h 6184462"/>
                <a:gd name="connsiteX226" fmla="*/ 463742 w 6191980"/>
                <a:gd name="connsiteY226" fmla="*/ 4517249 h 6184462"/>
                <a:gd name="connsiteX227" fmla="*/ 416805 w 6191980"/>
                <a:gd name="connsiteY227" fmla="*/ 4481577 h 6184462"/>
                <a:gd name="connsiteX228" fmla="*/ 371744 w 6191980"/>
                <a:gd name="connsiteY228" fmla="*/ 4445903 h 6184462"/>
                <a:gd name="connsiteX229" fmla="*/ 328562 w 6191980"/>
                <a:gd name="connsiteY229" fmla="*/ 4406477 h 6184462"/>
                <a:gd name="connsiteX230" fmla="*/ 291012 w 6191980"/>
                <a:gd name="connsiteY230" fmla="*/ 4367050 h 6184462"/>
                <a:gd name="connsiteX231" fmla="*/ 259096 w 6191980"/>
                <a:gd name="connsiteY231" fmla="*/ 4321989 h 6184462"/>
                <a:gd name="connsiteX232" fmla="*/ 234689 w 6191980"/>
                <a:gd name="connsiteY232" fmla="*/ 4275053 h 6184462"/>
                <a:gd name="connsiteX233" fmla="*/ 217791 w 6191980"/>
                <a:gd name="connsiteY233" fmla="*/ 4218729 h 6184462"/>
                <a:gd name="connsiteX234" fmla="*/ 210281 w 6191980"/>
                <a:gd name="connsiteY234" fmla="*/ 4160526 h 6184462"/>
                <a:gd name="connsiteX235" fmla="*/ 208402 w 6191980"/>
                <a:gd name="connsiteY235" fmla="*/ 4100444 h 6184462"/>
                <a:gd name="connsiteX236" fmla="*/ 214035 w 6191980"/>
                <a:gd name="connsiteY236" fmla="*/ 4036610 h 6184462"/>
                <a:gd name="connsiteX237" fmla="*/ 221545 w 6191980"/>
                <a:gd name="connsiteY237" fmla="*/ 3972776 h 6184462"/>
                <a:gd name="connsiteX238" fmla="*/ 230932 w 6191980"/>
                <a:gd name="connsiteY238" fmla="*/ 3908940 h 6184462"/>
                <a:gd name="connsiteX239" fmla="*/ 238443 w 6191980"/>
                <a:gd name="connsiteY239" fmla="*/ 3845106 h 6184462"/>
                <a:gd name="connsiteX240" fmla="*/ 242199 w 6191980"/>
                <a:gd name="connsiteY240" fmla="*/ 3781272 h 6184462"/>
                <a:gd name="connsiteX241" fmla="*/ 242199 w 6191980"/>
                <a:gd name="connsiteY241" fmla="*/ 3719313 h 6184462"/>
                <a:gd name="connsiteX242" fmla="*/ 234689 w 6191980"/>
                <a:gd name="connsiteY242" fmla="*/ 3661113 h 6184462"/>
                <a:gd name="connsiteX243" fmla="*/ 219668 w 6191980"/>
                <a:gd name="connsiteY243" fmla="*/ 3602910 h 6184462"/>
                <a:gd name="connsiteX244" fmla="*/ 197138 w 6191980"/>
                <a:gd name="connsiteY244" fmla="*/ 3548461 h 6184462"/>
                <a:gd name="connsiteX245" fmla="*/ 168976 w 6191980"/>
                <a:gd name="connsiteY245" fmla="*/ 3492137 h 6184462"/>
                <a:gd name="connsiteX246" fmla="*/ 137057 w 6191980"/>
                <a:gd name="connsiteY246" fmla="*/ 3435814 h 6184462"/>
                <a:gd name="connsiteX247" fmla="*/ 103264 w 6191980"/>
                <a:gd name="connsiteY247" fmla="*/ 3379488 h 6184462"/>
                <a:gd name="connsiteX248" fmla="*/ 71346 w 6191980"/>
                <a:gd name="connsiteY248" fmla="*/ 3325039 h 6184462"/>
                <a:gd name="connsiteX249" fmla="*/ 43182 w 6191980"/>
                <a:gd name="connsiteY249" fmla="*/ 3266839 h 6184462"/>
                <a:gd name="connsiteX250" fmla="*/ 20654 w 6191980"/>
                <a:gd name="connsiteY250" fmla="*/ 3210513 h 6184462"/>
                <a:gd name="connsiteX251" fmla="*/ 5634 w 6191980"/>
                <a:gd name="connsiteY251" fmla="*/ 3152310 h 6184462"/>
                <a:gd name="connsiteX252" fmla="*/ 0 w 6191980"/>
                <a:gd name="connsiteY252" fmla="*/ 3092230 h 6184462"/>
                <a:gd name="connsiteX253" fmla="*/ 5634 w 6191980"/>
                <a:gd name="connsiteY253" fmla="*/ 3032152 h 6184462"/>
                <a:gd name="connsiteX254" fmla="*/ 20654 w 6191980"/>
                <a:gd name="connsiteY254" fmla="*/ 2973950 h 6184462"/>
                <a:gd name="connsiteX255" fmla="*/ 43182 w 6191980"/>
                <a:gd name="connsiteY255" fmla="*/ 2917624 h 6184462"/>
                <a:gd name="connsiteX256" fmla="*/ 71346 w 6191980"/>
                <a:gd name="connsiteY256" fmla="*/ 2859423 h 6184462"/>
                <a:gd name="connsiteX257" fmla="*/ 103264 w 6191980"/>
                <a:gd name="connsiteY257" fmla="*/ 2804974 h 6184462"/>
                <a:gd name="connsiteX258" fmla="*/ 137057 w 6191980"/>
                <a:gd name="connsiteY258" fmla="*/ 2748651 h 6184462"/>
                <a:gd name="connsiteX259" fmla="*/ 168976 w 6191980"/>
                <a:gd name="connsiteY259" fmla="*/ 2692325 h 6184462"/>
                <a:gd name="connsiteX260" fmla="*/ 197138 w 6191980"/>
                <a:gd name="connsiteY260" fmla="*/ 2636001 h 6184462"/>
                <a:gd name="connsiteX261" fmla="*/ 219668 w 6191980"/>
                <a:gd name="connsiteY261" fmla="*/ 2581552 h 6184462"/>
                <a:gd name="connsiteX262" fmla="*/ 234689 w 6191980"/>
                <a:gd name="connsiteY262" fmla="*/ 2523350 h 6184462"/>
                <a:gd name="connsiteX263" fmla="*/ 242199 w 6191980"/>
                <a:gd name="connsiteY263" fmla="*/ 2465149 h 6184462"/>
                <a:gd name="connsiteX264" fmla="*/ 242199 w 6191980"/>
                <a:gd name="connsiteY264" fmla="*/ 2403192 h 6184462"/>
                <a:gd name="connsiteX265" fmla="*/ 238443 w 6191980"/>
                <a:gd name="connsiteY265" fmla="*/ 2339356 h 6184462"/>
                <a:gd name="connsiteX266" fmla="*/ 230932 w 6191980"/>
                <a:gd name="connsiteY266" fmla="*/ 2275522 h 6184462"/>
                <a:gd name="connsiteX267" fmla="*/ 221545 w 6191980"/>
                <a:gd name="connsiteY267" fmla="*/ 2211686 h 6184462"/>
                <a:gd name="connsiteX268" fmla="*/ 214035 w 6191980"/>
                <a:gd name="connsiteY268" fmla="*/ 2147852 h 6184462"/>
                <a:gd name="connsiteX269" fmla="*/ 208402 w 6191980"/>
                <a:gd name="connsiteY269" fmla="*/ 2084018 h 6184462"/>
                <a:gd name="connsiteX270" fmla="*/ 210281 w 6191980"/>
                <a:gd name="connsiteY270" fmla="*/ 2023938 h 6184462"/>
                <a:gd name="connsiteX271" fmla="*/ 217791 w 6191980"/>
                <a:gd name="connsiteY271" fmla="*/ 1965736 h 6184462"/>
                <a:gd name="connsiteX272" fmla="*/ 234689 w 6191980"/>
                <a:gd name="connsiteY272" fmla="*/ 1909410 h 6184462"/>
                <a:gd name="connsiteX273" fmla="*/ 259096 w 6191980"/>
                <a:gd name="connsiteY273" fmla="*/ 1862474 h 6184462"/>
                <a:gd name="connsiteX274" fmla="*/ 291012 w 6191980"/>
                <a:gd name="connsiteY274" fmla="*/ 1817414 h 6184462"/>
                <a:gd name="connsiteX275" fmla="*/ 328562 w 6191980"/>
                <a:gd name="connsiteY275" fmla="*/ 1777986 h 6184462"/>
                <a:gd name="connsiteX276" fmla="*/ 371744 w 6191980"/>
                <a:gd name="connsiteY276" fmla="*/ 1738560 h 6184462"/>
                <a:gd name="connsiteX277" fmla="*/ 416805 w 6191980"/>
                <a:gd name="connsiteY277" fmla="*/ 1702885 h 6184462"/>
                <a:gd name="connsiteX278" fmla="*/ 463742 w 6191980"/>
                <a:gd name="connsiteY278" fmla="*/ 1667213 h 6184462"/>
                <a:gd name="connsiteX279" fmla="*/ 510678 w 6191980"/>
                <a:gd name="connsiteY279" fmla="*/ 1631541 h 6184462"/>
                <a:gd name="connsiteX280" fmla="*/ 557617 w 6191980"/>
                <a:gd name="connsiteY280" fmla="*/ 1595869 h 6184462"/>
                <a:gd name="connsiteX281" fmla="*/ 600799 w 6191980"/>
                <a:gd name="connsiteY281" fmla="*/ 1558320 h 6184462"/>
                <a:gd name="connsiteX282" fmla="*/ 638351 w 6191980"/>
                <a:gd name="connsiteY282" fmla="*/ 1515138 h 6184462"/>
                <a:gd name="connsiteX283" fmla="*/ 672143 w 6191980"/>
                <a:gd name="connsiteY283" fmla="*/ 1473832 h 6184462"/>
                <a:gd name="connsiteX284" fmla="*/ 698428 w 6191980"/>
                <a:gd name="connsiteY284" fmla="*/ 1426896 h 6184462"/>
                <a:gd name="connsiteX285" fmla="*/ 720959 w 6191980"/>
                <a:gd name="connsiteY285" fmla="*/ 1376203 h 6184462"/>
                <a:gd name="connsiteX286" fmla="*/ 739734 w 6191980"/>
                <a:gd name="connsiteY286" fmla="*/ 1321755 h 6184462"/>
                <a:gd name="connsiteX287" fmla="*/ 756631 w 6191980"/>
                <a:gd name="connsiteY287" fmla="*/ 1265429 h 6184462"/>
                <a:gd name="connsiteX288" fmla="*/ 771652 w 6191980"/>
                <a:gd name="connsiteY288" fmla="*/ 1209105 h 6184462"/>
                <a:gd name="connsiteX289" fmla="*/ 786672 w 6191980"/>
                <a:gd name="connsiteY289" fmla="*/ 1150903 h 6184462"/>
                <a:gd name="connsiteX290" fmla="*/ 803570 w 6191980"/>
                <a:gd name="connsiteY290" fmla="*/ 1096456 h 6184462"/>
                <a:gd name="connsiteX291" fmla="*/ 822344 w 6191980"/>
                <a:gd name="connsiteY291" fmla="*/ 1042007 h 6184462"/>
                <a:gd name="connsiteX292" fmla="*/ 844875 w 6191980"/>
                <a:gd name="connsiteY292" fmla="*/ 991317 h 6184462"/>
                <a:gd name="connsiteX293" fmla="*/ 873037 w 6191980"/>
                <a:gd name="connsiteY293" fmla="*/ 946257 h 6184462"/>
                <a:gd name="connsiteX294" fmla="*/ 906830 w 6191980"/>
                <a:gd name="connsiteY294" fmla="*/ 904952 h 6184462"/>
                <a:gd name="connsiteX295" fmla="*/ 948135 w 6191980"/>
                <a:gd name="connsiteY295" fmla="*/ 871157 h 6184462"/>
                <a:gd name="connsiteX296" fmla="*/ 993197 w 6191980"/>
                <a:gd name="connsiteY296" fmla="*/ 842995 h 6184462"/>
                <a:gd name="connsiteX297" fmla="*/ 1043887 w 6191980"/>
                <a:gd name="connsiteY297" fmla="*/ 820464 h 6184462"/>
                <a:gd name="connsiteX298" fmla="*/ 1098336 w 6191980"/>
                <a:gd name="connsiteY298" fmla="*/ 801690 h 6184462"/>
                <a:gd name="connsiteX299" fmla="*/ 1152783 w 6191980"/>
                <a:gd name="connsiteY299" fmla="*/ 784792 h 6184462"/>
                <a:gd name="connsiteX300" fmla="*/ 1210986 w 6191980"/>
                <a:gd name="connsiteY300" fmla="*/ 769772 h 6184462"/>
                <a:gd name="connsiteX301" fmla="*/ 1267309 w 6191980"/>
                <a:gd name="connsiteY301" fmla="*/ 754751 h 6184462"/>
                <a:gd name="connsiteX302" fmla="*/ 1323635 w 6191980"/>
                <a:gd name="connsiteY302" fmla="*/ 737854 h 6184462"/>
                <a:gd name="connsiteX303" fmla="*/ 1378082 w 6191980"/>
                <a:gd name="connsiteY303" fmla="*/ 719079 h 6184462"/>
                <a:gd name="connsiteX304" fmla="*/ 1428774 w 6191980"/>
                <a:gd name="connsiteY304" fmla="*/ 696549 h 6184462"/>
                <a:gd name="connsiteX305" fmla="*/ 1475711 w 6191980"/>
                <a:gd name="connsiteY305" fmla="*/ 670266 h 6184462"/>
                <a:gd name="connsiteX306" fmla="*/ 1517016 w 6191980"/>
                <a:gd name="connsiteY306" fmla="*/ 636471 h 6184462"/>
                <a:gd name="connsiteX307" fmla="*/ 1560199 w 6191980"/>
                <a:gd name="connsiteY307" fmla="*/ 598919 h 6184462"/>
                <a:gd name="connsiteX308" fmla="*/ 1597750 w 6191980"/>
                <a:gd name="connsiteY308" fmla="*/ 555737 h 6184462"/>
                <a:gd name="connsiteX309" fmla="*/ 1633422 w 6191980"/>
                <a:gd name="connsiteY309" fmla="*/ 510678 h 6184462"/>
                <a:gd name="connsiteX310" fmla="*/ 1669094 w 6191980"/>
                <a:gd name="connsiteY310" fmla="*/ 463741 h 6184462"/>
                <a:gd name="connsiteX311" fmla="*/ 1704766 w 6191980"/>
                <a:gd name="connsiteY311" fmla="*/ 416803 h 6184462"/>
                <a:gd name="connsiteX312" fmla="*/ 1740438 w 6191980"/>
                <a:gd name="connsiteY312" fmla="*/ 371743 h 6184462"/>
                <a:gd name="connsiteX313" fmla="*/ 1779867 w 6191980"/>
                <a:gd name="connsiteY313" fmla="*/ 328561 h 6184462"/>
                <a:gd name="connsiteX314" fmla="*/ 1819293 w 6191980"/>
                <a:gd name="connsiteY314" fmla="*/ 291012 h 6184462"/>
                <a:gd name="connsiteX315" fmla="*/ 1864354 w 6191980"/>
                <a:gd name="connsiteY315" fmla="*/ 259094 h 6184462"/>
                <a:gd name="connsiteX316" fmla="*/ 1911291 w 6191980"/>
                <a:gd name="connsiteY316" fmla="*/ 234686 h 6184462"/>
                <a:gd name="connsiteX317" fmla="*/ 1967617 w 6191980"/>
                <a:gd name="connsiteY317" fmla="*/ 217789 h 6184462"/>
                <a:gd name="connsiteX318" fmla="*/ 2025819 w 6191980"/>
                <a:gd name="connsiteY318" fmla="*/ 210279 h 6184462"/>
                <a:gd name="connsiteX319" fmla="*/ 2085897 w 6191980"/>
                <a:gd name="connsiteY319" fmla="*/ 208401 h 6184462"/>
                <a:gd name="connsiteX320" fmla="*/ 2149731 w 6191980"/>
                <a:gd name="connsiteY320" fmla="*/ 214035 h 6184462"/>
                <a:gd name="connsiteX321" fmla="*/ 2213567 w 6191980"/>
                <a:gd name="connsiteY321" fmla="*/ 221545 h 6184462"/>
                <a:gd name="connsiteX322" fmla="*/ 2277403 w 6191980"/>
                <a:gd name="connsiteY322" fmla="*/ 230932 h 6184462"/>
                <a:gd name="connsiteX323" fmla="*/ 2341237 w 6191980"/>
                <a:gd name="connsiteY323" fmla="*/ 238443 h 6184462"/>
                <a:gd name="connsiteX324" fmla="*/ 2405071 w 6191980"/>
                <a:gd name="connsiteY324" fmla="*/ 242197 h 6184462"/>
                <a:gd name="connsiteX325" fmla="*/ 2467030 w 6191980"/>
                <a:gd name="connsiteY325" fmla="*/ 242197 h 6184462"/>
                <a:gd name="connsiteX326" fmla="*/ 2525233 w 6191980"/>
                <a:gd name="connsiteY326" fmla="*/ 234686 h 6184462"/>
                <a:gd name="connsiteX327" fmla="*/ 2583436 w 6191980"/>
                <a:gd name="connsiteY327" fmla="*/ 219666 h 6184462"/>
                <a:gd name="connsiteX328" fmla="*/ 2639760 w 6191980"/>
                <a:gd name="connsiteY328" fmla="*/ 197137 h 6184462"/>
                <a:gd name="connsiteX329" fmla="*/ 2696083 w 6191980"/>
                <a:gd name="connsiteY329" fmla="*/ 167096 h 6184462"/>
                <a:gd name="connsiteX330" fmla="*/ 2752409 w 6191980"/>
                <a:gd name="connsiteY330" fmla="*/ 137057 h 6184462"/>
                <a:gd name="connsiteX331" fmla="*/ 2808733 w 6191980"/>
                <a:gd name="connsiteY331" fmla="*/ 103262 h 6184462"/>
                <a:gd name="connsiteX332" fmla="*/ 2863182 w 6191980"/>
                <a:gd name="connsiteY332" fmla="*/ 71344 h 6184462"/>
                <a:gd name="connsiteX333" fmla="*/ 2921385 w 6191980"/>
                <a:gd name="connsiteY333" fmla="*/ 43182 h 6184462"/>
                <a:gd name="connsiteX334" fmla="*/ 2977708 w 6191980"/>
                <a:gd name="connsiteY334" fmla="*/ 20652 h 6184462"/>
                <a:gd name="connsiteX335" fmla="*/ 3035911 w 6191980"/>
                <a:gd name="connsiteY335" fmla="*/ 5631 h 618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</a:cxnLst>
              <a:rect l="l" t="t" r="r" b="b"/>
              <a:pathLst>
                <a:path w="6191980" h="6184462">
                  <a:moveTo>
                    <a:pt x="3095991" y="0"/>
                  </a:moveTo>
                  <a:lnTo>
                    <a:pt x="3156069" y="5631"/>
                  </a:lnTo>
                  <a:lnTo>
                    <a:pt x="3214272" y="20652"/>
                  </a:lnTo>
                  <a:lnTo>
                    <a:pt x="3270598" y="43182"/>
                  </a:lnTo>
                  <a:lnTo>
                    <a:pt x="3328798" y="71344"/>
                  </a:lnTo>
                  <a:lnTo>
                    <a:pt x="3383247" y="103262"/>
                  </a:lnTo>
                  <a:lnTo>
                    <a:pt x="3439573" y="137057"/>
                  </a:lnTo>
                  <a:lnTo>
                    <a:pt x="3495897" y="167096"/>
                  </a:lnTo>
                  <a:lnTo>
                    <a:pt x="3552221" y="197137"/>
                  </a:lnTo>
                  <a:lnTo>
                    <a:pt x="3606669" y="219666"/>
                  </a:lnTo>
                  <a:lnTo>
                    <a:pt x="3666749" y="234686"/>
                  </a:lnTo>
                  <a:lnTo>
                    <a:pt x="3724950" y="242197"/>
                  </a:lnTo>
                  <a:lnTo>
                    <a:pt x="3786907" y="242197"/>
                  </a:lnTo>
                  <a:lnTo>
                    <a:pt x="3850743" y="238443"/>
                  </a:lnTo>
                  <a:lnTo>
                    <a:pt x="3914577" y="230932"/>
                  </a:lnTo>
                  <a:lnTo>
                    <a:pt x="3978413" y="221545"/>
                  </a:lnTo>
                  <a:lnTo>
                    <a:pt x="4042247" y="214035"/>
                  </a:lnTo>
                  <a:lnTo>
                    <a:pt x="4106083" y="208401"/>
                  </a:lnTo>
                  <a:lnTo>
                    <a:pt x="4166161" y="210279"/>
                  </a:lnTo>
                  <a:lnTo>
                    <a:pt x="4224364" y="217789"/>
                  </a:lnTo>
                  <a:lnTo>
                    <a:pt x="4280690" y="234686"/>
                  </a:lnTo>
                  <a:lnTo>
                    <a:pt x="4327628" y="259094"/>
                  </a:lnTo>
                  <a:lnTo>
                    <a:pt x="4372686" y="291012"/>
                  </a:lnTo>
                  <a:lnTo>
                    <a:pt x="4412114" y="328561"/>
                  </a:lnTo>
                  <a:lnTo>
                    <a:pt x="4451542" y="371743"/>
                  </a:lnTo>
                  <a:lnTo>
                    <a:pt x="4487214" y="416803"/>
                  </a:lnTo>
                  <a:lnTo>
                    <a:pt x="4522886" y="463741"/>
                  </a:lnTo>
                  <a:lnTo>
                    <a:pt x="4558559" y="510678"/>
                  </a:lnTo>
                  <a:lnTo>
                    <a:pt x="4594231" y="555737"/>
                  </a:lnTo>
                  <a:lnTo>
                    <a:pt x="4631782" y="598919"/>
                  </a:lnTo>
                  <a:lnTo>
                    <a:pt x="4674964" y="636471"/>
                  </a:lnTo>
                  <a:lnTo>
                    <a:pt x="4716270" y="670266"/>
                  </a:lnTo>
                  <a:lnTo>
                    <a:pt x="4763206" y="696549"/>
                  </a:lnTo>
                  <a:lnTo>
                    <a:pt x="4813899" y="719079"/>
                  </a:lnTo>
                  <a:lnTo>
                    <a:pt x="4868345" y="737854"/>
                  </a:lnTo>
                  <a:lnTo>
                    <a:pt x="4924669" y="754751"/>
                  </a:lnTo>
                  <a:lnTo>
                    <a:pt x="4980995" y="769772"/>
                  </a:lnTo>
                  <a:lnTo>
                    <a:pt x="5039198" y="784792"/>
                  </a:lnTo>
                  <a:lnTo>
                    <a:pt x="5093644" y="801690"/>
                  </a:lnTo>
                  <a:lnTo>
                    <a:pt x="5148091" y="820464"/>
                  </a:lnTo>
                  <a:lnTo>
                    <a:pt x="5198784" y="842995"/>
                  </a:lnTo>
                  <a:lnTo>
                    <a:pt x="5243845" y="871157"/>
                  </a:lnTo>
                  <a:lnTo>
                    <a:pt x="5285151" y="904952"/>
                  </a:lnTo>
                  <a:lnTo>
                    <a:pt x="5318944" y="946257"/>
                  </a:lnTo>
                  <a:lnTo>
                    <a:pt x="5347108" y="991317"/>
                  </a:lnTo>
                  <a:lnTo>
                    <a:pt x="5369636" y="1042007"/>
                  </a:lnTo>
                  <a:lnTo>
                    <a:pt x="5388410" y="1096456"/>
                  </a:lnTo>
                  <a:lnTo>
                    <a:pt x="5405308" y="1150903"/>
                  </a:lnTo>
                  <a:lnTo>
                    <a:pt x="5420328" y="1209105"/>
                  </a:lnTo>
                  <a:lnTo>
                    <a:pt x="5435349" y="1265429"/>
                  </a:lnTo>
                  <a:lnTo>
                    <a:pt x="5452246" y="1321755"/>
                  </a:lnTo>
                  <a:lnTo>
                    <a:pt x="5471021" y="1376203"/>
                  </a:lnTo>
                  <a:lnTo>
                    <a:pt x="5493550" y="1426896"/>
                  </a:lnTo>
                  <a:lnTo>
                    <a:pt x="5519836" y="1473832"/>
                  </a:lnTo>
                  <a:lnTo>
                    <a:pt x="5553632" y="1515138"/>
                  </a:lnTo>
                  <a:lnTo>
                    <a:pt x="5591181" y="1558320"/>
                  </a:lnTo>
                  <a:lnTo>
                    <a:pt x="5634364" y="1595869"/>
                  </a:lnTo>
                  <a:lnTo>
                    <a:pt x="5679425" y="1631541"/>
                  </a:lnTo>
                  <a:lnTo>
                    <a:pt x="5728238" y="1667213"/>
                  </a:lnTo>
                  <a:lnTo>
                    <a:pt x="5775175" y="1702885"/>
                  </a:lnTo>
                  <a:lnTo>
                    <a:pt x="5820236" y="1738560"/>
                  </a:lnTo>
                  <a:lnTo>
                    <a:pt x="5863416" y="1777986"/>
                  </a:lnTo>
                  <a:lnTo>
                    <a:pt x="5900968" y="1817414"/>
                  </a:lnTo>
                  <a:lnTo>
                    <a:pt x="5932886" y="1862474"/>
                  </a:lnTo>
                  <a:lnTo>
                    <a:pt x="5957294" y="1909410"/>
                  </a:lnTo>
                  <a:lnTo>
                    <a:pt x="5974191" y="1965736"/>
                  </a:lnTo>
                  <a:lnTo>
                    <a:pt x="5981700" y="2023938"/>
                  </a:lnTo>
                  <a:lnTo>
                    <a:pt x="5983578" y="2084018"/>
                  </a:lnTo>
                  <a:lnTo>
                    <a:pt x="5977945" y="2147852"/>
                  </a:lnTo>
                  <a:lnTo>
                    <a:pt x="5970435" y="2211686"/>
                  </a:lnTo>
                  <a:lnTo>
                    <a:pt x="5961048" y="2275522"/>
                  </a:lnTo>
                  <a:lnTo>
                    <a:pt x="5953538" y="2339356"/>
                  </a:lnTo>
                  <a:lnTo>
                    <a:pt x="5949784" y="2403192"/>
                  </a:lnTo>
                  <a:lnTo>
                    <a:pt x="5949784" y="2465149"/>
                  </a:lnTo>
                  <a:lnTo>
                    <a:pt x="5957294" y="2523350"/>
                  </a:lnTo>
                  <a:lnTo>
                    <a:pt x="5972312" y="2581552"/>
                  </a:lnTo>
                  <a:lnTo>
                    <a:pt x="5994843" y="2636001"/>
                  </a:lnTo>
                  <a:lnTo>
                    <a:pt x="6024884" y="2692325"/>
                  </a:lnTo>
                  <a:lnTo>
                    <a:pt x="6054922" y="2748651"/>
                  </a:lnTo>
                  <a:lnTo>
                    <a:pt x="6088718" y="2804974"/>
                  </a:lnTo>
                  <a:lnTo>
                    <a:pt x="6120634" y="2859423"/>
                  </a:lnTo>
                  <a:lnTo>
                    <a:pt x="6148798" y="2917624"/>
                  </a:lnTo>
                  <a:lnTo>
                    <a:pt x="6171326" y="2973950"/>
                  </a:lnTo>
                  <a:lnTo>
                    <a:pt x="6186347" y="3032152"/>
                  </a:lnTo>
                  <a:lnTo>
                    <a:pt x="6191980" y="3092230"/>
                  </a:lnTo>
                  <a:lnTo>
                    <a:pt x="6186347" y="3152310"/>
                  </a:lnTo>
                  <a:lnTo>
                    <a:pt x="6171326" y="3210513"/>
                  </a:lnTo>
                  <a:lnTo>
                    <a:pt x="6148798" y="3266839"/>
                  </a:lnTo>
                  <a:lnTo>
                    <a:pt x="6120634" y="3325039"/>
                  </a:lnTo>
                  <a:lnTo>
                    <a:pt x="6088718" y="3379488"/>
                  </a:lnTo>
                  <a:lnTo>
                    <a:pt x="6054922" y="3435814"/>
                  </a:lnTo>
                  <a:lnTo>
                    <a:pt x="6024884" y="3492137"/>
                  </a:lnTo>
                  <a:lnTo>
                    <a:pt x="5994843" y="3548461"/>
                  </a:lnTo>
                  <a:lnTo>
                    <a:pt x="5972312" y="3602910"/>
                  </a:lnTo>
                  <a:lnTo>
                    <a:pt x="5957294" y="3661113"/>
                  </a:lnTo>
                  <a:lnTo>
                    <a:pt x="5949784" y="3719313"/>
                  </a:lnTo>
                  <a:lnTo>
                    <a:pt x="5949784" y="3781272"/>
                  </a:lnTo>
                  <a:lnTo>
                    <a:pt x="5953538" y="3845106"/>
                  </a:lnTo>
                  <a:lnTo>
                    <a:pt x="5961048" y="3908940"/>
                  </a:lnTo>
                  <a:lnTo>
                    <a:pt x="5970435" y="3972776"/>
                  </a:lnTo>
                  <a:lnTo>
                    <a:pt x="5977945" y="4036610"/>
                  </a:lnTo>
                  <a:lnTo>
                    <a:pt x="5983578" y="4100444"/>
                  </a:lnTo>
                  <a:lnTo>
                    <a:pt x="5981700" y="4160526"/>
                  </a:lnTo>
                  <a:lnTo>
                    <a:pt x="5974191" y="4218729"/>
                  </a:lnTo>
                  <a:lnTo>
                    <a:pt x="5957294" y="4275053"/>
                  </a:lnTo>
                  <a:lnTo>
                    <a:pt x="5932886" y="4321989"/>
                  </a:lnTo>
                  <a:lnTo>
                    <a:pt x="5900968" y="4367050"/>
                  </a:lnTo>
                  <a:lnTo>
                    <a:pt x="5863416" y="4406477"/>
                  </a:lnTo>
                  <a:lnTo>
                    <a:pt x="5820236" y="4445903"/>
                  </a:lnTo>
                  <a:lnTo>
                    <a:pt x="5775175" y="4481577"/>
                  </a:lnTo>
                  <a:lnTo>
                    <a:pt x="5728238" y="4517249"/>
                  </a:lnTo>
                  <a:lnTo>
                    <a:pt x="5679425" y="4552921"/>
                  </a:lnTo>
                  <a:lnTo>
                    <a:pt x="5634364" y="4588593"/>
                  </a:lnTo>
                  <a:lnTo>
                    <a:pt x="5591181" y="4626142"/>
                  </a:lnTo>
                  <a:lnTo>
                    <a:pt x="5553632" y="4669325"/>
                  </a:lnTo>
                  <a:lnTo>
                    <a:pt x="5519836" y="4710630"/>
                  </a:lnTo>
                  <a:lnTo>
                    <a:pt x="5493550" y="4757566"/>
                  </a:lnTo>
                  <a:lnTo>
                    <a:pt x="5471021" y="4808259"/>
                  </a:lnTo>
                  <a:lnTo>
                    <a:pt x="5452246" y="4862708"/>
                  </a:lnTo>
                  <a:lnTo>
                    <a:pt x="5435349" y="4919033"/>
                  </a:lnTo>
                  <a:lnTo>
                    <a:pt x="5420328" y="4975357"/>
                  </a:lnTo>
                  <a:lnTo>
                    <a:pt x="5405308" y="5033560"/>
                  </a:lnTo>
                  <a:lnTo>
                    <a:pt x="5388410" y="5088007"/>
                  </a:lnTo>
                  <a:lnTo>
                    <a:pt x="5369636" y="5142453"/>
                  </a:lnTo>
                  <a:lnTo>
                    <a:pt x="5347108" y="5193146"/>
                  </a:lnTo>
                  <a:lnTo>
                    <a:pt x="5318944" y="5238207"/>
                  </a:lnTo>
                  <a:lnTo>
                    <a:pt x="5285151" y="5279510"/>
                  </a:lnTo>
                  <a:lnTo>
                    <a:pt x="5243845" y="5313305"/>
                  </a:lnTo>
                  <a:lnTo>
                    <a:pt x="5198784" y="5341467"/>
                  </a:lnTo>
                  <a:lnTo>
                    <a:pt x="5148091" y="5363998"/>
                  </a:lnTo>
                  <a:lnTo>
                    <a:pt x="5093644" y="5382773"/>
                  </a:lnTo>
                  <a:lnTo>
                    <a:pt x="5039198" y="5399670"/>
                  </a:lnTo>
                  <a:lnTo>
                    <a:pt x="4980995" y="5414691"/>
                  </a:lnTo>
                  <a:lnTo>
                    <a:pt x="4924669" y="5429711"/>
                  </a:lnTo>
                  <a:lnTo>
                    <a:pt x="4868345" y="5446609"/>
                  </a:lnTo>
                  <a:lnTo>
                    <a:pt x="4813899" y="5465383"/>
                  </a:lnTo>
                  <a:lnTo>
                    <a:pt x="4763206" y="5487914"/>
                  </a:lnTo>
                  <a:lnTo>
                    <a:pt x="4716270" y="5514197"/>
                  </a:lnTo>
                  <a:lnTo>
                    <a:pt x="4674964" y="5547992"/>
                  </a:lnTo>
                  <a:lnTo>
                    <a:pt x="4631782" y="5585543"/>
                  </a:lnTo>
                  <a:lnTo>
                    <a:pt x="4594231" y="5628725"/>
                  </a:lnTo>
                  <a:lnTo>
                    <a:pt x="4558559" y="5673785"/>
                  </a:lnTo>
                  <a:lnTo>
                    <a:pt x="4522886" y="5720721"/>
                  </a:lnTo>
                  <a:lnTo>
                    <a:pt x="4487214" y="5767659"/>
                  </a:lnTo>
                  <a:lnTo>
                    <a:pt x="4451542" y="5812719"/>
                  </a:lnTo>
                  <a:lnTo>
                    <a:pt x="4412114" y="5855901"/>
                  </a:lnTo>
                  <a:lnTo>
                    <a:pt x="4372686" y="5893450"/>
                  </a:lnTo>
                  <a:lnTo>
                    <a:pt x="4327628" y="5925368"/>
                  </a:lnTo>
                  <a:lnTo>
                    <a:pt x="4280690" y="5949776"/>
                  </a:lnTo>
                  <a:lnTo>
                    <a:pt x="4224364" y="5966674"/>
                  </a:lnTo>
                  <a:lnTo>
                    <a:pt x="4166161" y="5974184"/>
                  </a:lnTo>
                  <a:lnTo>
                    <a:pt x="4106083" y="5976061"/>
                  </a:lnTo>
                  <a:lnTo>
                    <a:pt x="4042247" y="5970428"/>
                  </a:lnTo>
                  <a:lnTo>
                    <a:pt x="3978413" y="5962919"/>
                  </a:lnTo>
                  <a:lnTo>
                    <a:pt x="3914577" y="5953530"/>
                  </a:lnTo>
                  <a:lnTo>
                    <a:pt x="3850743" y="5946022"/>
                  </a:lnTo>
                  <a:lnTo>
                    <a:pt x="3786907" y="5942266"/>
                  </a:lnTo>
                  <a:lnTo>
                    <a:pt x="3724950" y="5942266"/>
                  </a:lnTo>
                  <a:lnTo>
                    <a:pt x="3666749" y="5949776"/>
                  </a:lnTo>
                  <a:lnTo>
                    <a:pt x="3606669" y="5964797"/>
                  </a:lnTo>
                  <a:lnTo>
                    <a:pt x="3552221" y="5987325"/>
                  </a:lnTo>
                  <a:lnTo>
                    <a:pt x="3495897" y="6017366"/>
                  </a:lnTo>
                  <a:lnTo>
                    <a:pt x="3439573" y="6047407"/>
                  </a:lnTo>
                  <a:lnTo>
                    <a:pt x="3383247" y="6081200"/>
                  </a:lnTo>
                  <a:lnTo>
                    <a:pt x="3328798" y="6113118"/>
                  </a:lnTo>
                  <a:lnTo>
                    <a:pt x="3270598" y="6141280"/>
                  </a:lnTo>
                  <a:lnTo>
                    <a:pt x="3214272" y="6163811"/>
                  </a:lnTo>
                  <a:lnTo>
                    <a:pt x="3156069" y="6178831"/>
                  </a:lnTo>
                  <a:lnTo>
                    <a:pt x="3095991" y="6184462"/>
                  </a:lnTo>
                  <a:lnTo>
                    <a:pt x="3035911" y="6178831"/>
                  </a:lnTo>
                  <a:lnTo>
                    <a:pt x="2977708" y="6163811"/>
                  </a:lnTo>
                  <a:lnTo>
                    <a:pt x="2921385" y="6141280"/>
                  </a:lnTo>
                  <a:lnTo>
                    <a:pt x="2863182" y="6113118"/>
                  </a:lnTo>
                  <a:lnTo>
                    <a:pt x="2808733" y="6081200"/>
                  </a:lnTo>
                  <a:lnTo>
                    <a:pt x="2752409" y="6047407"/>
                  </a:lnTo>
                  <a:lnTo>
                    <a:pt x="2696083" y="6017366"/>
                  </a:lnTo>
                  <a:lnTo>
                    <a:pt x="2639760" y="5987325"/>
                  </a:lnTo>
                  <a:lnTo>
                    <a:pt x="2583436" y="5964797"/>
                  </a:lnTo>
                  <a:lnTo>
                    <a:pt x="2525233" y="5949776"/>
                  </a:lnTo>
                  <a:lnTo>
                    <a:pt x="2467030" y="5942266"/>
                  </a:lnTo>
                  <a:lnTo>
                    <a:pt x="2405071" y="5942266"/>
                  </a:lnTo>
                  <a:lnTo>
                    <a:pt x="2341237" y="5946022"/>
                  </a:lnTo>
                  <a:lnTo>
                    <a:pt x="2277403" y="5953530"/>
                  </a:lnTo>
                  <a:lnTo>
                    <a:pt x="2213567" y="5962919"/>
                  </a:lnTo>
                  <a:lnTo>
                    <a:pt x="2149731" y="5970428"/>
                  </a:lnTo>
                  <a:lnTo>
                    <a:pt x="2085897" y="5976061"/>
                  </a:lnTo>
                  <a:lnTo>
                    <a:pt x="2025819" y="5974184"/>
                  </a:lnTo>
                  <a:lnTo>
                    <a:pt x="1967617" y="5966674"/>
                  </a:lnTo>
                  <a:lnTo>
                    <a:pt x="1911291" y="5949776"/>
                  </a:lnTo>
                  <a:lnTo>
                    <a:pt x="1864354" y="5925368"/>
                  </a:lnTo>
                  <a:lnTo>
                    <a:pt x="1819293" y="5893450"/>
                  </a:lnTo>
                  <a:lnTo>
                    <a:pt x="1779867" y="5855901"/>
                  </a:lnTo>
                  <a:lnTo>
                    <a:pt x="1740438" y="5812719"/>
                  </a:lnTo>
                  <a:lnTo>
                    <a:pt x="1704766" y="5767659"/>
                  </a:lnTo>
                  <a:lnTo>
                    <a:pt x="1669094" y="5720721"/>
                  </a:lnTo>
                  <a:lnTo>
                    <a:pt x="1633422" y="5673785"/>
                  </a:lnTo>
                  <a:lnTo>
                    <a:pt x="1597750" y="5628725"/>
                  </a:lnTo>
                  <a:lnTo>
                    <a:pt x="1560199" y="5585543"/>
                  </a:lnTo>
                  <a:lnTo>
                    <a:pt x="1517016" y="5547992"/>
                  </a:lnTo>
                  <a:lnTo>
                    <a:pt x="1475711" y="5514197"/>
                  </a:lnTo>
                  <a:lnTo>
                    <a:pt x="1428774" y="5487914"/>
                  </a:lnTo>
                  <a:lnTo>
                    <a:pt x="1378082" y="5465383"/>
                  </a:lnTo>
                  <a:lnTo>
                    <a:pt x="1323635" y="5446609"/>
                  </a:lnTo>
                  <a:lnTo>
                    <a:pt x="1267309" y="5429711"/>
                  </a:lnTo>
                  <a:lnTo>
                    <a:pt x="1210986" y="5414691"/>
                  </a:lnTo>
                  <a:lnTo>
                    <a:pt x="1152783" y="5399670"/>
                  </a:lnTo>
                  <a:lnTo>
                    <a:pt x="1098336" y="5382773"/>
                  </a:lnTo>
                  <a:lnTo>
                    <a:pt x="1043887" y="5363998"/>
                  </a:lnTo>
                  <a:lnTo>
                    <a:pt x="993197" y="5341467"/>
                  </a:lnTo>
                  <a:lnTo>
                    <a:pt x="948135" y="5313305"/>
                  </a:lnTo>
                  <a:lnTo>
                    <a:pt x="906830" y="5279510"/>
                  </a:lnTo>
                  <a:lnTo>
                    <a:pt x="873037" y="5238207"/>
                  </a:lnTo>
                  <a:lnTo>
                    <a:pt x="844875" y="5193146"/>
                  </a:lnTo>
                  <a:lnTo>
                    <a:pt x="822344" y="5142453"/>
                  </a:lnTo>
                  <a:lnTo>
                    <a:pt x="803570" y="5088007"/>
                  </a:lnTo>
                  <a:lnTo>
                    <a:pt x="786672" y="5033560"/>
                  </a:lnTo>
                  <a:lnTo>
                    <a:pt x="771652" y="4975357"/>
                  </a:lnTo>
                  <a:lnTo>
                    <a:pt x="756631" y="4919033"/>
                  </a:lnTo>
                  <a:lnTo>
                    <a:pt x="739734" y="4862708"/>
                  </a:lnTo>
                  <a:lnTo>
                    <a:pt x="720959" y="4808259"/>
                  </a:lnTo>
                  <a:lnTo>
                    <a:pt x="698428" y="4757566"/>
                  </a:lnTo>
                  <a:lnTo>
                    <a:pt x="672143" y="4710630"/>
                  </a:lnTo>
                  <a:lnTo>
                    <a:pt x="638351" y="4669325"/>
                  </a:lnTo>
                  <a:lnTo>
                    <a:pt x="600799" y="4626142"/>
                  </a:lnTo>
                  <a:lnTo>
                    <a:pt x="557617" y="4588593"/>
                  </a:lnTo>
                  <a:lnTo>
                    <a:pt x="510678" y="4552921"/>
                  </a:lnTo>
                  <a:lnTo>
                    <a:pt x="463742" y="4517249"/>
                  </a:lnTo>
                  <a:lnTo>
                    <a:pt x="416805" y="4481577"/>
                  </a:lnTo>
                  <a:lnTo>
                    <a:pt x="371744" y="4445903"/>
                  </a:lnTo>
                  <a:lnTo>
                    <a:pt x="328562" y="4406477"/>
                  </a:lnTo>
                  <a:lnTo>
                    <a:pt x="291012" y="4367050"/>
                  </a:lnTo>
                  <a:lnTo>
                    <a:pt x="259096" y="4321989"/>
                  </a:lnTo>
                  <a:lnTo>
                    <a:pt x="234689" y="4275053"/>
                  </a:lnTo>
                  <a:lnTo>
                    <a:pt x="217791" y="4218729"/>
                  </a:lnTo>
                  <a:lnTo>
                    <a:pt x="210281" y="4160526"/>
                  </a:lnTo>
                  <a:lnTo>
                    <a:pt x="208402" y="4100444"/>
                  </a:lnTo>
                  <a:lnTo>
                    <a:pt x="214035" y="4036610"/>
                  </a:lnTo>
                  <a:lnTo>
                    <a:pt x="221545" y="3972776"/>
                  </a:lnTo>
                  <a:lnTo>
                    <a:pt x="230932" y="3908940"/>
                  </a:lnTo>
                  <a:lnTo>
                    <a:pt x="238443" y="3845106"/>
                  </a:lnTo>
                  <a:lnTo>
                    <a:pt x="242199" y="3781272"/>
                  </a:lnTo>
                  <a:lnTo>
                    <a:pt x="242199" y="3719313"/>
                  </a:lnTo>
                  <a:lnTo>
                    <a:pt x="234689" y="3661113"/>
                  </a:lnTo>
                  <a:lnTo>
                    <a:pt x="219668" y="3602910"/>
                  </a:lnTo>
                  <a:lnTo>
                    <a:pt x="197138" y="3548461"/>
                  </a:lnTo>
                  <a:lnTo>
                    <a:pt x="168976" y="3492137"/>
                  </a:lnTo>
                  <a:lnTo>
                    <a:pt x="137057" y="3435814"/>
                  </a:lnTo>
                  <a:lnTo>
                    <a:pt x="103264" y="3379488"/>
                  </a:lnTo>
                  <a:lnTo>
                    <a:pt x="71346" y="3325039"/>
                  </a:lnTo>
                  <a:lnTo>
                    <a:pt x="43182" y="3266839"/>
                  </a:lnTo>
                  <a:lnTo>
                    <a:pt x="20654" y="3210513"/>
                  </a:lnTo>
                  <a:lnTo>
                    <a:pt x="5634" y="3152310"/>
                  </a:lnTo>
                  <a:lnTo>
                    <a:pt x="0" y="3092230"/>
                  </a:lnTo>
                  <a:lnTo>
                    <a:pt x="5634" y="3032152"/>
                  </a:lnTo>
                  <a:lnTo>
                    <a:pt x="20654" y="2973950"/>
                  </a:lnTo>
                  <a:lnTo>
                    <a:pt x="43182" y="2917624"/>
                  </a:lnTo>
                  <a:lnTo>
                    <a:pt x="71346" y="2859423"/>
                  </a:lnTo>
                  <a:lnTo>
                    <a:pt x="103264" y="2804974"/>
                  </a:lnTo>
                  <a:lnTo>
                    <a:pt x="137057" y="2748651"/>
                  </a:lnTo>
                  <a:lnTo>
                    <a:pt x="168976" y="2692325"/>
                  </a:lnTo>
                  <a:lnTo>
                    <a:pt x="197138" y="2636001"/>
                  </a:lnTo>
                  <a:lnTo>
                    <a:pt x="219668" y="2581552"/>
                  </a:lnTo>
                  <a:lnTo>
                    <a:pt x="234689" y="2523350"/>
                  </a:lnTo>
                  <a:lnTo>
                    <a:pt x="242199" y="2465149"/>
                  </a:lnTo>
                  <a:lnTo>
                    <a:pt x="242199" y="2403192"/>
                  </a:lnTo>
                  <a:lnTo>
                    <a:pt x="238443" y="2339356"/>
                  </a:lnTo>
                  <a:lnTo>
                    <a:pt x="230932" y="2275522"/>
                  </a:lnTo>
                  <a:lnTo>
                    <a:pt x="221545" y="2211686"/>
                  </a:lnTo>
                  <a:lnTo>
                    <a:pt x="214035" y="2147852"/>
                  </a:lnTo>
                  <a:lnTo>
                    <a:pt x="208402" y="2084018"/>
                  </a:lnTo>
                  <a:lnTo>
                    <a:pt x="210281" y="2023938"/>
                  </a:lnTo>
                  <a:lnTo>
                    <a:pt x="217791" y="1965736"/>
                  </a:lnTo>
                  <a:lnTo>
                    <a:pt x="234689" y="1909410"/>
                  </a:lnTo>
                  <a:lnTo>
                    <a:pt x="259096" y="1862474"/>
                  </a:lnTo>
                  <a:lnTo>
                    <a:pt x="291012" y="1817414"/>
                  </a:lnTo>
                  <a:lnTo>
                    <a:pt x="328562" y="1777986"/>
                  </a:lnTo>
                  <a:lnTo>
                    <a:pt x="371744" y="1738560"/>
                  </a:lnTo>
                  <a:lnTo>
                    <a:pt x="416805" y="1702885"/>
                  </a:lnTo>
                  <a:lnTo>
                    <a:pt x="463742" y="1667213"/>
                  </a:lnTo>
                  <a:lnTo>
                    <a:pt x="510678" y="1631541"/>
                  </a:lnTo>
                  <a:lnTo>
                    <a:pt x="557617" y="1595869"/>
                  </a:lnTo>
                  <a:lnTo>
                    <a:pt x="600799" y="1558320"/>
                  </a:lnTo>
                  <a:lnTo>
                    <a:pt x="638351" y="1515138"/>
                  </a:lnTo>
                  <a:lnTo>
                    <a:pt x="672143" y="1473832"/>
                  </a:lnTo>
                  <a:lnTo>
                    <a:pt x="698428" y="1426896"/>
                  </a:lnTo>
                  <a:lnTo>
                    <a:pt x="720959" y="1376203"/>
                  </a:lnTo>
                  <a:lnTo>
                    <a:pt x="739734" y="1321755"/>
                  </a:lnTo>
                  <a:lnTo>
                    <a:pt x="756631" y="1265429"/>
                  </a:lnTo>
                  <a:lnTo>
                    <a:pt x="771652" y="1209105"/>
                  </a:lnTo>
                  <a:lnTo>
                    <a:pt x="786672" y="1150903"/>
                  </a:lnTo>
                  <a:lnTo>
                    <a:pt x="803570" y="1096456"/>
                  </a:lnTo>
                  <a:lnTo>
                    <a:pt x="822344" y="1042007"/>
                  </a:lnTo>
                  <a:lnTo>
                    <a:pt x="844875" y="991317"/>
                  </a:lnTo>
                  <a:lnTo>
                    <a:pt x="873037" y="946257"/>
                  </a:lnTo>
                  <a:lnTo>
                    <a:pt x="906830" y="904952"/>
                  </a:lnTo>
                  <a:lnTo>
                    <a:pt x="948135" y="871157"/>
                  </a:lnTo>
                  <a:lnTo>
                    <a:pt x="993197" y="842995"/>
                  </a:lnTo>
                  <a:lnTo>
                    <a:pt x="1043887" y="820464"/>
                  </a:lnTo>
                  <a:lnTo>
                    <a:pt x="1098336" y="801690"/>
                  </a:lnTo>
                  <a:lnTo>
                    <a:pt x="1152783" y="784792"/>
                  </a:lnTo>
                  <a:lnTo>
                    <a:pt x="1210986" y="769772"/>
                  </a:lnTo>
                  <a:lnTo>
                    <a:pt x="1267309" y="754751"/>
                  </a:lnTo>
                  <a:lnTo>
                    <a:pt x="1323635" y="737854"/>
                  </a:lnTo>
                  <a:lnTo>
                    <a:pt x="1378082" y="719079"/>
                  </a:lnTo>
                  <a:lnTo>
                    <a:pt x="1428774" y="696549"/>
                  </a:lnTo>
                  <a:lnTo>
                    <a:pt x="1475711" y="670266"/>
                  </a:lnTo>
                  <a:lnTo>
                    <a:pt x="1517016" y="636471"/>
                  </a:lnTo>
                  <a:lnTo>
                    <a:pt x="1560199" y="598919"/>
                  </a:lnTo>
                  <a:lnTo>
                    <a:pt x="1597750" y="555737"/>
                  </a:lnTo>
                  <a:lnTo>
                    <a:pt x="1633422" y="510678"/>
                  </a:lnTo>
                  <a:lnTo>
                    <a:pt x="1669094" y="463741"/>
                  </a:lnTo>
                  <a:lnTo>
                    <a:pt x="1704766" y="416803"/>
                  </a:lnTo>
                  <a:lnTo>
                    <a:pt x="1740438" y="371743"/>
                  </a:lnTo>
                  <a:lnTo>
                    <a:pt x="1779867" y="328561"/>
                  </a:lnTo>
                  <a:lnTo>
                    <a:pt x="1819293" y="291012"/>
                  </a:lnTo>
                  <a:lnTo>
                    <a:pt x="1864354" y="259094"/>
                  </a:lnTo>
                  <a:lnTo>
                    <a:pt x="1911291" y="234686"/>
                  </a:lnTo>
                  <a:lnTo>
                    <a:pt x="1967617" y="217789"/>
                  </a:lnTo>
                  <a:lnTo>
                    <a:pt x="2025819" y="210279"/>
                  </a:lnTo>
                  <a:lnTo>
                    <a:pt x="2085897" y="208401"/>
                  </a:lnTo>
                  <a:lnTo>
                    <a:pt x="2149731" y="214035"/>
                  </a:lnTo>
                  <a:lnTo>
                    <a:pt x="2213567" y="221545"/>
                  </a:lnTo>
                  <a:lnTo>
                    <a:pt x="2277403" y="230932"/>
                  </a:lnTo>
                  <a:lnTo>
                    <a:pt x="2341237" y="238443"/>
                  </a:lnTo>
                  <a:lnTo>
                    <a:pt x="2405071" y="242197"/>
                  </a:lnTo>
                  <a:lnTo>
                    <a:pt x="2467030" y="242197"/>
                  </a:lnTo>
                  <a:lnTo>
                    <a:pt x="2525233" y="234686"/>
                  </a:lnTo>
                  <a:lnTo>
                    <a:pt x="2583436" y="219666"/>
                  </a:lnTo>
                  <a:lnTo>
                    <a:pt x="2639760" y="197137"/>
                  </a:lnTo>
                  <a:lnTo>
                    <a:pt x="2696083" y="167096"/>
                  </a:lnTo>
                  <a:lnTo>
                    <a:pt x="2752409" y="137057"/>
                  </a:lnTo>
                  <a:lnTo>
                    <a:pt x="2808733" y="103262"/>
                  </a:lnTo>
                  <a:lnTo>
                    <a:pt x="2863182" y="71344"/>
                  </a:lnTo>
                  <a:lnTo>
                    <a:pt x="2921385" y="43182"/>
                  </a:lnTo>
                  <a:lnTo>
                    <a:pt x="2977708" y="20652"/>
                  </a:lnTo>
                  <a:lnTo>
                    <a:pt x="3035911" y="5631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0530028-C7C7-40F1-BE0D-7B614DE9A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24287" y="2642287"/>
              <a:ext cx="3135234" cy="3131460"/>
            </a:xfrm>
            <a:custGeom>
              <a:avLst/>
              <a:gdLst>
                <a:gd name="connsiteX0" fmla="*/ 1567618 w 3135234"/>
                <a:gd name="connsiteY0" fmla="*/ 0 h 3131460"/>
                <a:gd name="connsiteX1" fmla="*/ 1598037 w 3135234"/>
                <a:gd name="connsiteY1" fmla="*/ 2851 h 3131460"/>
                <a:gd name="connsiteX2" fmla="*/ 1627508 w 3135234"/>
                <a:gd name="connsiteY2" fmla="*/ 10457 h 3131460"/>
                <a:gd name="connsiteX3" fmla="*/ 1656028 w 3135234"/>
                <a:gd name="connsiteY3" fmla="*/ 21865 h 3131460"/>
                <a:gd name="connsiteX4" fmla="*/ 1685497 w 3135234"/>
                <a:gd name="connsiteY4" fmla="*/ 36125 h 3131460"/>
                <a:gd name="connsiteX5" fmla="*/ 1713066 w 3135234"/>
                <a:gd name="connsiteY5" fmla="*/ 52286 h 3131460"/>
                <a:gd name="connsiteX6" fmla="*/ 1741586 w 3135234"/>
                <a:gd name="connsiteY6" fmla="*/ 69398 h 3131460"/>
                <a:gd name="connsiteX7" fmla="*/ 1770105 w 3135234"/>
                <a:gd name="connsiteY7" fmla="*/ 84608 h 3131460"/>
                <a:gd name="connsiteX8" fmla="*/ 1798624 w 3135234"/>
                <a:gd name="connsiteY8" fmla="*/ 99819 h 3131460"/>
                <a:gd name="connsiteX9" fmla="*/ 1826193 w 3135234"/>
                <a:gd name="connsiteY9" fmla="*/ 111226 h 3131460"/>
                <a:gd name="connsiteX10" fmla="*/ 1856614 w 3135234"/>
                <a:gd name="connsiteY10" fmla="*/ 118832 h 3131460"/>
                <a:gd name="connsiteX11" fmla="*/ 1886083 w 3135234"/>
                <a:gd name="connsiteY11" fmla="*/ 122635 h 3131460"/>
                <a:gd name="connsiteX12" fmla="*/ 1917455 w 3135234"/>
                <a:gd name="connsiteY12" fmla="*/ 122635 h 3131460"/>
                <a:gd name="connsiteX13" fmla="*/ 1949777 w 3135234"/>
                <a:gd name="connsiteY13" fmla="*/ 120734 h 3131460"/>
                <a:gd name="connsiteX14" fmla="*/ 1982099 w 3135234"/>
                <a:gd name="connsiteY14" fmla="*/ 116931 h 3131460"/>
                <a:gd name="connsiteX15" fmla="*/ 2014421 w 3135234"/>
                <a:gd name="connsiteY15" fmla="*/ 112178 h 3131460"/>
                <a:gd name="connsiteX16" fmla="*/ 2046743 w 3135234"/>
                <a:gd name="connsiteY16" fmla="*/ 108375 h 3131460"/>
                <a:gd name="connsiteX17" fmla="*/ 2079066 w 3135234"/>
                <a:gd name="connsiteY17" fmla="*/ 105523 h 3131460"/>
                <a:gd name="connsiteX18" fmla="*/ 2109485 w 3135234"/>
                <a:gd name="connsiteY18" fmla="*/ 106473 h 3131460"/>
                <a:gd name="connsiteX19" fmla="*/ 2138955 w 3135234"/>
                <a:gd name="connsiteY19" fmla="*/ 110276 h 3131460"/>
                <a:gd name="connsiteX20" fmla="*/ 2167475 w 3135234"/>
                <a:gd name="connsiteY20" fmla="*/ 118832 h 3131460"/>
                <a:gd name="connsiteX21" fmla="*/ 2191242 w 3135234"/>
                <a:gd name="connsiteY21" fmla="*/ 131191 h 3131460"/>
                <a:gd name="connsiteX22" fmla="*/ 2214056 w 3135234"/>
                <a:gd name="connsiteY22" fmla="*/ 147352 h 3131460"/>
                <a:gd name="connsiteX23" fmla="*/ 2234020 w 3135234"/>
                <a:gd name="connsiteY23" fmla="*/ 166365 h 3131460"/>
                <a:gd name="connsiteX24" fmla="*/ 2253984 w 3135234"/>
                <a:gd name="connsiteY24" fmla="*/ 188230 h 3131460"/>
                <a:gd name="connsiteX25" fmla="*/ 2272047 w 3135234"/>
                <a:gd name="connsiteY25" fmla="*/ 211045 h 3131460"/>
                <a:gd name="connsiteX26" fmla="*/ 2290109 w 3135234"/>
                <a:gd name="connsiteY26" fmla="*/ 234812 h 3131460"/>
                <a:gd name="connsiteX27" fmla="*/ 2308171 w 3135234"/>
                <a:gd name="connsiteY27" fmla="*/ 258578 h 3131460"/>
                <a:gd name="connsiteX28" fmla="*/ 2326233 w 3135234"/>
                <a:gd name="connsiteY28" fmla="*/ 281394 h 3131460"/>
                <a:gd name="connsiteX29" fmla="*/ 2345247 w 3135234"/>
                <a:gd name="connsiteY29" fmla="*/ 303259 h 3131460"/>
                <a:gd name="connsiteX30" fmla="*/ 2367111 w 3135234"/>
                <a:gd name="connsiteY30" fmla="*/ 322273 h 3131460"/>
                <a:gd name="connsiteX31" fmla="*/ 2388026 w 3135234"/>
                <a:gd name="connsiteY31" fmla="*/ 339385 h 3131460"/>
                <a:gd name="connsiteX32" fmla="*/ 2411792 w 3135234"/>
                <a:gd name="connsiteY32" fmla="*/ 352693 h 3131460"/>
                <a:gd name="connsiteX33" fmla="*/ 2437459 w 3135234"/>
                <a:gd name="connsiteY33" fmla="*/ 364101 h 3131460"/>
                <a:gd name="connsiteX34" fmla="*/ 2465028 w 3135234"/>
                <a:gd name="connsiteY34" fmla="*/ 373607 h 3131460"/>
                <a:gd name="connsiteX35" fmla="*/ 2493546 w 3135234"/>
                <a:gd name="connsiteY35" fmla="*/ 382163 h 3131460"/>
                <a:gd name="connsiteX36" fmla="*/ 2522066 w 3135234"/>
                <a:gd name="connsiteY36" fmla="*/ 389769 h 3131460"/>
                <a:gd name="connsiteX37" fmla="*/ 2551537 w 3135234"/>
                <a:gd name="connsiteY37" fmla="*/ 397374 h 3131460"/>
                <a:gd name="connsiteX38" fmla="*/ 2579105 w 3135234"/>
                <a:gd name="connsiteY38" fmla="*/ 405930 h 3131460"/>
                <a:gd name="connsiteX39" fmla="*/ 2606674 w 3135234"/>
                <a:gd name="connsiteY39" fmla="*/ 415437 h 3131460"/>
                <a:gd name="connsiteX40" fmla="*/ 2632341 w 3135234"/>
                <a:gd name="connsiteY40" fmla="*/ 426845 h 3131460"/>
                <a:gd name="connsiteX41" fmla="*/ 2655157 w 3135234"/>
                <a:gd name="connsiteY41" fmla="*/ 441104 h 3131460"/>
                <a:gd name="connsiteX42" fmla="*/ 2676072 w 3135234"/>
                <a:gd name="connsiteY42" fmla="*/ 458216 h 3131460"/>
                <a:gd name="connsiteX43" fmla="*/ 2693183 w 3135234"/>
                <a:gd name="connsiteY43" fmla="*/ 479131 h 3131460"/>
                <a:gd name="connsiteX44" fmla="*/ 2707443 w 3135234"/>
                <a:gd name="connsiteY44" fmla="*/ 501946 h 3131460"/>
                <a:gd name="connsiteX45" fmla="*/ 2718850 w 3135234"/>
                <a:gd name="connsiteY45" fmla="*/ 527613 h 3131460"/>
                <a:gd name="connsiteX46" fmla="*/ 2728356 w 3135234"/>
                <a:gd name="connsiteY46" fmla="*/ 555183 h 3131460"/>
                <a:gd name="connsiteX47" fmla="*/ 2736912 w 3135234"/>
                <a:gd name="connsiteY47" fmla="*/ 582752 h 3131460"/>
                <a:gd name="connsiteX48" fmla="*/ 2744518 w 3135234"/>
                <a:gd name="connsiteY48" fmla="*/ 612222 h 3131460"/>
                <a:gd name="connsiteX49" fmla="*/ 2752123 w 3135234"/>
                <a:gd name="connsiteY49" fmla="*/ 640741 h 3131460"/>
                <a:gd name="connsiteX50" fmla="*/ 2760679 w 3135234"/>
                <a:gd name="connsiteY50" fmla="*/ 669262 h 3131460"/>
                <a:gd name="connsiteX51" fmla="*/ 2770185 w 3135234"/>
                <a:gd name="connsiteY51" fmla="*/ 696831 h 3131460"/>
                <a:gd name="connsiteX52" fmla="*/ 2781592 w 3135234"/>
                <a:gd name="connsiteY52" fmla="*/ 722499 h 3131460"/>
                <a:gd name="connsiteX53" fmla="*/ 2794903 w 3135234"/>
                <a:gd name="connsiteY53" fmla="*/ 746265 h 3131460"/>
                <a:gd name="connsiteX54" fmla="*/ 2812014 w 3135234"/>
                <a:gd name="connsiteY54" fmla="*/ 767180 h 3131460"/>
                <a:gd name="connsiteX55" fmla="*/ 2831027 w 3135234"/>
                <a:gd name="connsiteY55" fmla="*/ 789045 h 3131460"/>
                <a:gd name="connsiteX56" fmla="*/ 2852891 w 3135234"/>
                <a:gd name="connsiteY56" fmla="*/ 808058 h 3131460"/>
                <a:gd name="connsiteX57" fmla="*/ 2875708 w 3135234"/>
                <a:gd name="connsiteY57" fmla="*/ 826120 h 3131460"/>
                <a:gd name="connsiteX58" fmla="*/ 2900424 w 3135234"/>
                <a:gd name="connsiteY58" fmla="*/ 844182 h 3131460"/>
                <a:gd name="connsiteX59" fmla="*/ 2924190 w 3135234"/>
                <a:gd name="connsiteY59" fmla="*/ 862244 h 3131460"/>
                <a:gd name="connsiteX60" fmla="*/ 2947006 w 3135234"/>
                <a:gd name="connsiteY60" fmla="*/ 880308 h 3131460"/>
                <a:gd name="connsiteX61" fmla="*/ 2968870 w 3135234"/>
                <a:gd name="connsiteY61" fmla="*/ 900271 h 3131460"/>
                <a:gd name="connsiteX62" fmla="*/ 2987883 w 3135234"/>
                <a:gd name="connsiteY62" fmla="*/ 920235 h 3131460"/>
                <a:gd name="connsiteX63" fmla="*/ 3004045 w 3135234"/>
                <a:gd name="connsiteY63" fmla="*/ 943051 h 3131460"/>
                <a:gd name="connsiteX64" fmla="*/ 3016403 w 3135234"/>
                <a:gd name="connsiteY64" fmla="*/ 966817 h 3131460"/>
                <a:gd name="connsiteX65" fmla="*/ 3024959 w 3135234"/>
                <a:gd name="connsiteY65" fmla="*/ 995337 h 3131460"/>
                <a:gd name="connsiteX66" fmla="*/ 3028761 w 3135234"/>
                <a:gd name="connsiteY66" fmla="*/ 1024807 h 3131460"/>
                <a:gd name="connsiteX67" fmla="*/ 3029713 w 3135234"/>
                <a:gd name="connsiteY67" fmla="*/ 1055228 h 3131460"/>
                <a:gd name="connsiteX68" fmla="*/ 3026860 w 3135234"/>
                <a:gd name="connsiteY68" fmla="*/ 1087550 h 3131460"/>
                <a:gd name="connsiteX69" fmla="*/ 3023057 w 3135234"/>
                <a:gd name="connsiteY69" fmla="*/ 1119872 h 3131460"/>
                <a:gd name="connsiteX70" fmla="*/ 3018304 w 3135234"/>
                <a:gd name="connsiteY70" fmla="*/ 1152195 h 3131460"/>
                <a:gd name="connsiteX71" fmla="*/ 3014501 w 3135234"/>
                <a:gd name="connsiteY71" fmla="*/ 1184517 h 3131460"/>
                <a:gd name="connsiteX72" fmla="*/ 3012601 w 3135234"/>
                <a:gd name="connsiteY72" fmla="*/ 1216840 h 3131460"/>
                <a:gd name="connsiteX73" fmla="*/ 3012601 w 3135234"/>
                <a:gd name="connsiteY73" fmla="*/ 1248211 h 3131460"/>
                <a:gd name="connsiteX74" fmla="*/ 3016403 w 3135234"/>
                <a:gd name="connsiteY74" fmla="*/ 1277681 h 3131460"/>
                <a:gd name="connsiteX75" fmla="*/ 3024008 w 3135234"/>
                <a:gd name="connsiteY75" fmla="*/ 1307152 h 3131460"/>
                <a:gd name="connsiteX76" fmla="*/ 3035416 w 3135234"/>
                <a:gd name="connsiteY76" fmla="*/ 1334721 h 3131460"/>
                <a:gd name="connsiteX77" fmla="*/ 3050627 w 3135234"/>
                <a:gd name="connsiteY77" fmla="*/ 1363240 h 3131460"/>
                <a:gd name="connsiteX78" fmla="*/ 3065837 w 3135234"/>
                <a:gd name="connsiteY78" fmla="*/ 1391761 h 3131460"/>
                <a:gd name="connsiteX79" fmla="*/ 3082949 w 3135234"/>
                <a:gd name="connsiteY79" fmla="*/ 1420280 h 3131460"/>
                <a:gd name="connsiteX80" fmla="*/ 3099109 w 3135234"/>
                <a:gd name="connsiteY80" fmla="*/ 1447849 h 3131460"/>
                <a:gd name="connsiteX81" fmla="*/ 3113369 w 3135234"/>
                <a:gd name="connsiteY81" fmla="*/ 1477319 h 3131460"/>
                <a:gd name="connsiteX82" fmla="*/ 3124776 w 3135234"/>
                <a:gd name="connsiteY82" fmla="*/ 1505839 h 3131460"/>
                <a:gd name="connsiteX83" fmla="*/ 3132382 w 3135234"/>
                <a:gd name="connsiteY83" fmla="*/ 1535310 h 3131460"/>
                <a:gd name="connsiteX84" fmla="*/ 3135234 w 3135234"/>
                <a:gd name="connsiteY84" fmla="*/ 1565730 h 3131460"/>
                <a:gd name="connsiteX85" fmla="*/ 3132382 w 3135234"/>
                <a:gd name="connsiteY85" fmla="*/ 1596151 h 3131460"/>
                <a:gd name="connsiteX86" fmla="*/ 3124776 w 3135234"/>
                <a:gd name="connsiteY86" fmla="*/ 1625621 h 3131460"/>
                <a:gd name="connsiteX87" fmla="*/ 3113369 w 3135234"/>
                <a:gd name="connsiteY87" fmla="*/ 1654141 h 3131460"/>
                <a:gd name="connsiteX88" fmla="*/ 3099109 w 3135234"/>
                <a:gd name="connsiteY88" fmla="*/ 1683611 h 3131460"/>
                <a:gd name="connsiteX89" fmla="*/ 3082949 w 3135234"/>
                <a:gd name="connsiteY89" fmla="*/ 1711181 h 3131460"/>
                <a:gd name="connsiteX90" fmla="*/ 3065837 w 3135234"/>
                <a:gd name="connsiteY90" fmla="*/ 1739701 h 3131460"/>
                <a:gd name="connsiteX91" fmla="*/ 3050627 w 3135234"/>
                <a:gd name="connsiteY91" fmla="*/ 1768220 h 3131460"/>
                <a:gd name="connsiteX92" fmla="*/ 3035416 w 3135234"/>
                <a:gd name="connsiteY92" fmla="*/ 1796739 h 3131460"/>
                <a:gd name="connsiteX93" fmla="*/ 3024008 w 3135234"/>
                <a:gd name="connsiteY93" fmla="*/ 1824309 h 3131460"/>
                <a:gd name="connsiteX94" fmla="*/ 3016403 w 3135234"/>
                <a:gd name="connsiteY94" fmla="*/ 1853779 h 3131460"/>
                <a:gd name="connsiteX95" fmla="*/ 3012601 w 3135234"/>
                <a:gd name="connsiteY95" fmla="*/ 1883249 h 3131460"/>
                <a:gd name="connsiteX96" fmla="*/ 3012601 w 3135234"/>
                <a:gd name="connsiteY96" fmla="*/ 1914621 h 3131460"/>
                <a:gd name="connsiteX97" fmla="*/ 3014501 w 3135234"/>
                <a:gd name="connsiteY97" fmla="*/ 1946943 h 3131460"/>
                <a:gd name="connsiteX98" fmla="*/ 3018304 w 3135234"/>
                <a:gd name="connsiteY98" fmla="*/ 1979265 h 3131460"/>
                <a:gd name="connsiteX99" fmla="*/ 3023057 w 3135234"/>
                <a:gd name="connsiteY99" fmla="*/ 2011588 h 3131460"/>
                <a:gd name="connsiteX100" fmla="*/ 3026860 w 3135234"/>
                <a:gd name="connsiteY100" fmla="*/ 2043910 h 3131460"/>
                <a:gd name="connsiteX101" fmla="*/ 3029713 w 3135234"/>
                <a:gd name="connsiteY101" fmla="*/ 2076232 h 3131460"/>
                <a:gd name="connsiteX102" fmla="*/ 3028761 w 3135234"/>
                <a:gd name="connsiteY102" fmla="*/ 2106654 h 3131460"/>
                <a:gd name="connsiteX103" fmla="*/ 3024959 w 3135234"/>
                <a:gd name="connsiteY103" fmla="*/ 2136125 h 3131460"/>
                <a:gd name="connsiteX104" fmla="*/ 3016403 w 3135234"/>
                <a:gd name="connsiteY104" fmla="*/ 2164644 h 3131460"/>
                <a:gd name="connsiteX105" fmla="*/ 3004045 w 3135234"/>
                <a:gd name="connsiteY105" fmla="*/ 2188410 h 3131460"/>
                <a:gd name="connsiteX106" fmla="*/ 2987883 w 3135234"/>
                <a:gd name="connsiteY106" fmla="*/ 2211226 h 3131460"/>
                <a:gd name="connsiteX107" fmla="*/ 2968870 w 3135234"/>
                <a:gd name="connsiteY107" fmla="*/ 2231189 h 3131460"/>
                <a:gd name="connsiteX108" fmla="*/ 2947006 w 3135234"/>
                <a:gd name="connsiteY108" fmla="*/ 2251152 h 3131460"/>
                <a:gd name="connsiteX109" fmla="*/ 2924190 w 3135234"/>
                <a:gd name="connsiteY109" fmla="*/ 2269216 h 3131460"/>
                <a:gd name="connsiteX110" fmla="*/ 2900424 w 3135234"/>
                <a:gd name="connsiteY110" fmla="*/ 2287278 h 3131460"/>
                <a:gd name="connsiteX111" fmla="*/ 2875708 w 3135234"/>
                <a:gd name="connsiteY111" fmla="*/ 2305340 h 3131460"/>
                <a:gd name="connsiteX112" fmla="*/ 2852891 w 3135234"/>
                <a:gd name="connsiteY112" fmla="*/ 2323403 h 3131460"/>
                <a:gd name="connsiteX113" fmla="*/ 2831027 w 3135234"/>
                <a:gd name="connsiteY113" fmla="*/ 2342416 h 3131460"/>
                <a:gd name="connsiteX114" fmla="*/ 2812014 w 3135234"/>
                <a:gd name="connsiteY114" fmla="*/ 2364281 h 3131460"/>
                <a:gd name="connsiteX115" fmla="*/ 2794903 w 3135234"/>
                <a:gd name="connsiteY115" fmla="*/ 2385195 h 3131460"/>
                <a:gd name="connsiteX116" fmla="*/ 2781592 w 3135234"/>
                <a:gd name="connsiteY116" fmla="*/ 2408961 h 3131460"/>
                <a:gd name="connsiteX117" fmla="*/ 2770185 w 3135234"/>
                <a:gd name="connsiteY117" fmla="*/ 2434629 h 3131460"/>
                <a:gd name="connsiteX118" fmla="*/ 2760679 w 3135234"/>
                <a:gd name="connsiteY118" fmla="*/ 2462199 h 3131460"/>
                <a:gd name="connsiteX119" fmla="*/ 2752123 w 3135234"/>
                <a:gd name="connsiteY119" fmla="*/ 2490719 h 3131460"/>
                <a:gd name="connsiteX120" fmla="*/ 2744518 w 3135234"/>
                <a:gd name="connsiteY120" fmla="*/ 2519238 h 3131460"/>
                <a:gd name="connsiteX121" fmla="*/ 2736912 w 3135234"/>
                <a:gd name="connsiteY121" fmla="*/ 2548709 h 3131460"/>
                <a:gd name="connsiteX122" fmla="*/ 2728356 w 3135234"/>
                <a:gd name="connsiteY122" fmla="*/ 2576277 h 3131460"/>
                <a:gd name="connsiteX123" fmla="*/ 2718850 w 3135234"/>
                <a:gd name="connsiteY123" fmla="*/ 2603846 h 3131460"/>
                <a:gd name="connsiteX124" fmla="*/ 2707443 w 3135234"/>
                <a:gd name="connsiteY124" fmla="*/ 2629514 h 3131460"/>
                <a:gd name="connsiteX125" fmla="*/ 2693183 w 3135234"/>
                <a:gd name="connsiteY125" fmla="*/ 2652330 h 3131460"/>
                <a:gd name="connsiteX126" fmla="*/ 2676072 w 3135234"/>
                <a:gd name="connsiteY126" fmla="*/ 2673244 h 3131460"/>
                <a:gd name="connsiteX127" fmla="*/ 2655157 w 3135234"/>
                <a:gd name="connsiteY127" fmla="*/ 2690356 h 3131460"/>
                <a:gd name="connsiteX128" fmla="*/ 2632341 w 3135234"/>
                <a:gd name="connsiteY128" fmla="*/ 2704615 h 3131460"/>
                <a:gd name="connsiteX129" fmla="*/ 2606674 w 3135234"/>
                <a:gd name="connsiteY129" fmla="*/ 2716024 h 3131460"/>
                <a:gd name="connsiteX130" fmla="*/ 2579105 w 3135234"/>
                <a:gd name="connsiteY130" fmla="*/ 2725530 h 3131460"/>
                <a:gd name="connsiteX131" fmla="*/ 2551537 w 3135234"/>
                <a:gd name="connsiteY131" fmla="*/ 2734086 h 3131460"/>
                <a:gd name="connsiteX132" fmla="*/ 2522066 w 3135234"/>
                <a:gd name="connsiteY132" fmla="*/ 2741692 h 3131460"/>
                <a:gd name="connsiteX133" fmla="*/ 2493546 w 3135234"/>
                <a:gd name="connsiteY133" fmla="*/ 2749297 h 3131460"/>
                <a:gd name="connsiteX134" fmla="*/ 2465028 w 3135234"/>
                <a:gd name="connsiteY134" fmla="*/ 2757853 h 3131460"/>
                <a:gd name="connsiteX135" fmla="*/ 2437459 w 3135234"/>
                <a:gd name="connsiteY135" fmla="*/ 2767359 h 3131460"/>
                <a:gd name="connsiteX136" fmla="*/ 2411792 w 3135234"/>
                <a:gd name="connsiteY136" fmla="*/ 2778768 h 3131460"/>
                <a:gd name="connsiteX137" fmla="*/ 2388026 w 3135234"/>
                <a:gd name="connsiteY137" fmla="*/ 2792076 h 3131460"/>
                <a:gd name="connsiteX138" fmla="*/ 2367111 w 3135234"/>
                <a:gd name="connsiteY138" fmla="*/ 2809188 h 3131460"/>
                <a:gd name="connsiteX139" fmla="*/ 2345247 w 3135234"/>
                <a:gd name="connsiteY139" fmla="*/ 2828201 h 3131460"/>
                <a:gd name="connsiteX140" fmla="*/ 2326233 w 3135234"/>
                <a:gd name="connsiteY140" fmla="*/ 2850066 h 3131460"/>
                <a:gd name="connsiteX141" fmla="*/ 2308171 w 3135234"/>
                <a:gd name="connsiteY141" fmla="*/ 2872882 h 3131460"/>
                <a:gd name="connsiteX142" fmla="*/ 2290109 w 3135234"/>
                <a:gd name="connsiteY142" fmla="*/ 2896648 h 3131460"/>
                <a:gd name="connsiteX143" fmla="*/ 2272047 w 3135234"/>
                <a:gd name="connsiteY143" fmla="*/ 2920415 h 3131460"/>
                <a:gd name="connsiteX144" fmla="*/ 2253984 w 3135234"/>
                <a:gd name="connsiteY144" fmla="*/ 2943230 h 3131460"/>
                <a:gd name="connsiteX145" fmla="*/ 2234020 w 3135234"/>
                <a:gd name="connsiteY145" fmla="*/ 2965095 h 3131460"/>
                <a:gd name="connsiteX146" fmla="*/ 2214056 w 3135234"/>
                <a:gd name="connsiteY146" fmla="*/ 2984108 h 3131460"/>
                <a:gd name="connsiteX147" fmla="*/ 2191242 w 3135234"/>
                <a:gd name="connsiteY147" fmla="*/ 3000270 h 3131460"/>
                <a:gd name="connsiteX148" fmla="*/ 2167475 w 3135234"/>
                <a:gd name="connsiteY148" fmla="*/ 3012628 h 3131460"/>
                <a:gd name="connsiteX149" fmla="*/ 2138955 w 3135234"/>
                <a:gd name="connsiteY149" fmla="*/ 3021184 h 3131460"/>
                <a:gd name="connsiteX150" fmla="*/ 2109485 w 3135234"/>
                <a:gd name="connsiteY150" fmla="*/ 3024987 h 3131460"/>
                <a:gd name="connsiteX151" fmla="*/ 2079066 w 3135234"/>
                <a:gd name="connsiteY151" fmla="*/ 3025938 h 3131460"/>
                <a:gd name="connsiteX152" fmla="*/ 2046743 w 3135234"/>
                <a:gd name="connsiteY152" fmla="*/ 3023085 h 3131460"/>
                <a:gd name="connsiteX153" fmla="*/ 2014421 w 3135234"/>
                <a:gd name="connsiteY153" fmla="*/ 3019283 h 3131460"/>
                <a:gd name="connsiteX154" fmla="*/ 1982099 w 3135234"/>
                <a:gd name="connsiteY154" fmla="*/ 3014529 h 3131460"/>
                <a:gd name="connsiteX155" fmla="*/ 1949777 w 3135234"/>
                <a:gd name="connsiteY155" fmla="*/ 3010728 h 3131460"/>
                <a:gd name="connsiteX156" fmla="*/ 1917455 w 3135234"/>
                <a:gd name="connsiteY156" fmla="*/ 3008826 h 3131460"/>
                <a:gd name="connsiteX157" fmla="*/ 1886083 w 3135234"/>
                <a:gd name="connsiteY157" fmla="*/ 3008826 h 3131460"/>
                <a:gd name="connsiteX158" fmla="*/ 1856614 w 3135234"/>
                <a:gd name="connsiteY158" fmla="*/ 3012628 h 3131460"/>
                <a:gd name="connsiteX159" fmla="*/ 1826193 w 3135234"/>
                <a:gd name="connsiteY159" fmla="*/ 3020234 h 3131460"/>
                <a:gd name="connsiteX160" fmla="*/ 1798624 w 3135234"/>
                <a:gd name="connsiteY160" fmla="*/ 3031641 h 3131460"/>
                <a:gd name="connsiteX161" fmla="*/ 1770105 w 3135234"/>
                <a:gd name="connsiteY161" fmla="*/ 3046852 h 3131460"/>
                <a:gd name="connsiteX162" fmla="*/ 1741586 w 3135234"/>
                <a:gd name="connsiteY162" fmla="*/ 3062063 h 3131460"/>
                <a:gd name="connsiteX163" fmla="*/ 1713066 w 3135234"/>
                <a:gd name="connsiteY163" fmla="*/ 3079174 h 3131460"/>
                <a:gd name="connsiteX164" fmla="*/ 1685497 w 3135234"/>
                <a:gd name="connsiteY164" fmla="*/ 3095335 h 3131460"/>
                <a:gd name="connsiteX165" fmla="*/ 1656028 w 3135234"/>
                <a:gd name="connsiteY165" fmla="*/ 3109595 h 3131460"/>
                <a:gd name="connsiteX166" fmla="*/ 1627508 w 3135234"/>
                <a:gd name="connsiteY166" fmla="*/ 3121003 h 3131460"/>
                <a:gd name="connsiteX167" fmla="*/ 1598037 w 3135234"/>
                <a:gd name="connsiteY167" fmla="*/ 3128609 h 3131460"/>
                <a:gd name="connsiteX168" fmla="*/ 1567618 w 3135234"/>
                <a:gd name="connsiteY168" fmla="*/ 3131460 h 3131460"/>
                <a:gd name="connsiteX169" fmla="*/ 1537197 w 3135234"/>
                <a:gd name="connsiteY169" fmla="*/ 3128609 h 3131460"/>
                <a:gd name="connsiteX170" fmla="*/ 1507727 w 3135234"/>
                <a:gd name="connsiteY170" fmla="*/ 3121003 h 3131460"/>
                <a:gd name="connsiteX171" fmla="*/ 1479208 w 3135234"/>
                <a:gd name="connsiteY171" fmla="*/ 3109595 h 3131460"/>
                <a:gd name="connsiteX172" fmla="*/ 1449738 w 3135234"/>
                <a:gd name="connsiteY172" fmla="*/ 3095335 h 3131460"/>
                <a:gd name="connsiteX173" fmla="*/ 1422168 w 3135234"/>
                <a:gd name="connsiteY173" fmla="*/ 3079174 h 3131460"/>
                <a:gd name="connsiteX174" fmla="*/ 1393649 w 3135234"/>
                <a:gd name="connsiteY174" fmla="*/ 3062063 h 3131460"/>
                <a:gd name="connsiteX175" fmla="*/ 1365129 w 3135234"/>
                <a:gd name="connsiteY175" fmla="*/ 3046852 h 3131460"/>
                <a:gd name="connsiteX176" fmla="*/ 1336610 w 3135234"/>
                <a:gd name="connsiteY176" fmla="*/ 3031641 h 3131460"/>
                <a:gd name="connsiteX177" fmla="*/ 1308092 w 3135234"/>
                <a:gd name="connsiteY177" fmla="*/ 3020234 h 3131460"/>
                <a:gd name="connsiteX178" fmla="*/ 1278621 w 3135234"/>
                <a:gd name="connsiteY178" fmla="*/ 3012628 h 3131460"/>
                <a:gd name="connsiteX179" fmla="*/ 1249151 w 3135234"/>
                <a:gd name="connsiteY179" fmla="*/ 3008826 h 3131460"/>
                <a:gd name="connsiteX180" fmla="*/ 1217779 w 3135234"/>
                <a:gd name="connsiteY180" fmla="*/ 3008826 h 3131460"/>
                <a:gd name="connsiteX181" fmla="*/ 1185457 w 3135234"/>
                <a:gd name="connsiteY181" fmla="*/ 3010728 h 3131460"/>
                <a:gd name="connsiteX182" fmla="*/ 1153136 w 3135234"/>
                <a:gd name="connsiteY182" fmla="*/ 3014529 h 3131460"/>
                <a:gd name="connsiteX183" fmla="*/ 1120813 w 3135234"/>
                <a:gd name="connsiteY183" fmla="*/ 3019283 h 3131460"/>
                <a:gd name="connsiteX184" fmla="*/ 1088490 w 3135234"/>
                <a:gd name="connsiteY184" fmla="*/ 3023085 h 3131460"/>
                <a:gd name="connsiteX185" fmla="*/ 1056169 w 3135234"/>
                <a:gd name="connsiteY185" fmla="*/ 3025938 h 3131460"/>
                <a:gd name="connsiteX186" fmla="*/ 1025749 w 3135234"/>
                <a:gd name="connsiteY186" fmla="*/ 3024987 h 3131460"/>
                <a:gd name="connsiteX187" fmla="*/ 996279 w 3135234"/>
                <a:gd name="connsiteY187" fmla="*/ 3021184 h 3131460"/>
                <a:gd name="connsiteX188" fmla="*/ 967759 w 3135234"/>
                <a:gd name="connsiteY188" fmla="*/ 3012628 h 3131460"/>
                <a:gd name="connsiteX189" fmla="*/ 943993 w 3135234"/>
                <a:gd name="connsiteY189" fmla="*/ 3000270 h 3131460"/>
                <a:gd name="connsiteX190" fmla="*/ 921177 w 3135234"/>
                <a:gd name="connsiteY190" fmla="*/ 2984108 h 3131460"/>
                <a:gd name="connsiteX191" fmla="*/ 901214 w 3135234"/>
                <a:gd name="connsiteY191" fmla="*/ 2965095 h 3131460"/>
                <a:gd name="connsiteX192" fmla="*/ 881250 w 3135234"/>
                <a:gd name="connsiteY192" fmla="*/ 2943230 h 3131460"/>
                <a:gd name="connsiteX193" fmla="*/ 863188 w 3135234"/>
                <a:gd name="connsiteY193" fmla="*/ 2920415 h 3131460"/>
                <a:gd name="connsiteX194" fmla="*/ 845126 w 3135234"/>
                <a:gd name="connsiteY194" fmla="*/ 2896648 h 3131460"/>
                <a:gd name="connsiteX195" fmla="*/ 827064 w 3135234"/>
                <a:gd name="connsiteY195" fmla="*/ 2872882 h 3131460"/>
                <a:gd name="connsiteX196" fmla="*/ 809001 w 3135234"/>
                <a:gd name="connsiteY196" fmla="*/ 2850066 h 3131460"/>
                <a:gd name="connsiteX197" fmla="*/ 789988 w 3135234"/>
                <a:gd name="connsiteY197" fmla="*/ 2828201 h 3131460"/>
                <a:gd name="connsiteX198" fmla="*/ 768123 w 3135234"/>
                <a:gd name="connsiteY198" fmla="*/ 2809188 h 3131460"/>
                <a:gd name="connsiteX199" fmla="*/ 747208 w 3135234"/>
                <a:gd name="connsiteY199" fmla="*/ 2792076 h 3131460"/>
                <a:gd name="connsiteX200" fmla="*/ 723443 w 3135234"/>
                <a:gd name="connsiteY200" fmla="*/ 2778768 h 3131460"/>
                <a:gd name="connsiteX201" fmla="*/ 697775 w 3135234"/>
                <a:gd name="connsiteY201" fmla="*/ 2767359 h 3131460"/>
                <a:gd name="connsiteX202" fmla="*/ 670207 w 3135234"/>
                <a:gd name="connsiteY202" fmla="*/ 2757853 h 3131460"/>
                <a:gd name="connsiteX203" fmla="*/ 641687 w 3135234"/>
                <a:gd name="connsiteY203" fmla="*/ 2749297 h 3131460"/>
                <a:gd name="connsiteX204" fmla="*/ 613168 w 3135234"/>
                <a:gd name="connsiteY204" fmla="*/ 2741692 h 3131460"/>
                <a:gd name="connsiteX205" fmla="*/ 583698 w 3135234"/>
                <a:gd name="connsiteY205" fmla="*/ 2734086 h 3131460"/>
                <a:gd name="connsiteX206" fmla="*/ 556129 w 3135234"/>
                <a:gd name="connsiteY206" fmla="*/ 2725530 h 3131460"/>
                <a:gd name="connsiteX207" fmla="*/ 528560 w 3135234"/>
                <a:gd name="connsiteY207" fmla="*/ 2716024 h 3131460"/>
                <a:gd name="connsiteX208" fmla="*/ 502893 w 3135234"/>
                <a:gd name="connsiteY208" fmla="*/ 2704615 h 3131460"/>
                <a:gd name="connsiteX209" fmla="*/ 480077 w 3135234"/>
                <a:gd name="connsiteY209" fmla="*/ 2690356 h 3131460"/>
                <a:gd name="connsiteX210" fmla="*/ 459162 w 3135234"/>
                <a:gd name="connsiteY210" fmla="*/ 2673244 h 3131460"/>
                <a:gd name="connsiteX211" fmla="*/ 442052 w 3135234"/>
                <a:gd name="connsiteY211" fmla="*/ 2652330 h 3131460"/>
                <a:gd name="connsiteX212" fmla="*/ 427792 w 3135234"/>
                <a:gd name="connsiteY212" fmla="*/ 2629514 h 3131460"/>
                <a:gd name="connsiteX213" fmla="*/ 416384 w 3135234"/>
                <a:gd name="connsiteY213" fmla="*/ 2603846 h 3131460"/>
                <a:gd name="connsiteX214" fmla="*/ 406878 w 3135234"/>
                <a:gd name="connsiteY214" fmla="*/ 2576277 h 3131460"/>
                <a:gd name="connsiteX215" fmla="*/ 398322 w 3135234"/>
                <a:gd name="connsiteY215" fmla="*/ 2548709 h 3131460"/>
                <a:gd name="connsiteX216" fmla="*/ 390717 w 3135234"/>
                <a:gd name="connsiteY216" fmla="*/ 2519238 h 3131460"/>
                <a:gd name="connsiteX217" fmla="*/ 383111 w 3135234"/>
                <a:gd name="connsiteY217" fmla="*/ 2490719 h 3131460"/>
                <a:gd name="connsiteX218" fmla="*/ 374555 w 3135234"/>
                <a:gd name="connsiteY218" fmla="*/ 2462199 h 3131460"/>
                <a:gd name="connsiteX219" fmla="*/ 365049 w 3135234"/>
                <a:gd name="connsiteY219" fmla="*/ 2434629 h 3131460"/>
                <a:gd name="connsiteX220" fmla="*/ 353641 w 3135234"/>
                <a:gd name="connsiteY220" fmla="*/ 2408961 h 3131460"/>
                <a:gd name="connsiteX221" fmla="*/ 340332 w 3135234"/>
                <a:gd name="connsiteY221" fmla="*/ 2385195 h 3131460"/>
                <a:gd name="connsiteX222" fmla="*/ 323221 w 3135234"/>
                <a:gd name="connsiteY222" fmla="*/ 2364281 h 3131460"/>
                <a:gd name="connsiteX223" fmla="*/ 304208 w 3135234"/>
                <a:gd name="connsiteY223" fmla="*/ 2342416 h 3131460"/>
                <a:gd name="connsiteX224" fmla="*/ 282343 w 3135234"/>
                <a:gd name="connsiteY224" fmla="*/ 2323403 h 3131460"/>
                <a:gd name="connsiteX225" fmla="*/ 258576 w 3135234"/>
                <a:gd name="connsiteY225" fmla="*/ 2305340 h 3131460"/>
                <a:gd name="connsiteX226" fmla="*/ 234810 w 3135234"/>
                <a:gd name="connsiteY226" fmla="*/ 2287278 h 3131460"/>
                <a:gd name="connsiteX227" fmla="*/ 211045 w 3135234"/>
                <a:gd name="connsiteY227" fmla="*/ 2269216 h 3131460"/>
                <a:gd name="connsiteX228" fmla="*/ 188228 w 3135234"/>
                <a:gd name="connsiteY228" fmla="*/ 2251152 h 3131460"/>
                <a:gd name="connsiteX229" fmla="*/ 166363 w 3135234"/>
                <a:gd name="connsiteY229" fmla="*/ 2231189 h 3131460"/>
                <a:gd name="connsiteX230" fmla="*/ 147351 w 3135234"/>
                <a:gd name="connsiteY230" fmla="*/ 2211226 h 3131460"/>
                <a:gd name="connsiteX231" fmla="*/ 131190 w 3135234"/>
                <a:gd name="connsiteY231" fmla="*/ 2188410 h 3131460"/>
                <a:gd name="connsiteX232" fmla="*/ 118832 w 3135234"/>
                <a:gd name="connsiteY232" fmla="*/ 2164644 h 3131460"/>
                <a:gd name="connsiteX233" fmla="*/ 110276 w 3135234"/>
                <a:gd name="connsiteY233" fmla="*/ 2136125 h 3131460"/>
                <a:gd name="connsiteX234" fmla="*/ 106473 w 3135234"/>
                <a:gd name="connsiteY234" fmla="*/ 2106654 h 3131460"/>
                <a:gd name="connsiteX235" fmla="*/ 105522 w 3135234"/>
                <a:gd name="connsiteY235" fmla="*/ 2076232 h 3131460"/>
                <a:gd name="connsiteX236" fmla="*/ 108374 w 3135234"/>
                <a:gd name="connsiteY236" fmla="*/ 2043910 h 3131460"/>
                <a:gd name="connsiteX237" fmla="*/ 112177 w 3135234"/>
                <a:gd name="connsiteY237" fmla="*/ 2011588 h 3131460"/>
                <a:gd name="connsiteX238" fmla="*/ 116930 w 3135234"/>
                <a:gd name="connsiteY238" fmla="*/ 1979265 h 3131460"/>
                <a:gd name="connsiteX239" fmla="*/ 120733 w 3135234"/>
                <a:gd name="connsiteY239" fmla="*/ 1946943 h 3131460"/>
                <a:gd name="connsiteX240" fmla="*/ 122635 w 3135234"/>
                <a:gd name="connsiteY240" fmla="*/ 1914621 h 3131460"/>
                <a:gd name="connsiteX241" fmla="*/ 122635 w 3135234"/>
                <a:gd name="connsiteY241" fmla="*/ 1883249 h 3131460"/>
                <a:gd name="connsiteX242" fmla="*/ 118832 w 3135234"/>
                <a:gd name="connsiteY242" fmla="*/ 1853779 h 3131460"/>
                <a:gd name="connsiteX243" fmla="*/ 111226 w 3135234"/>
                <a:gd name="connsiteY243" fmla="*/ 1824309 h 3131460"/>
                <a:gd name="connsiteX244" fmla="*/ 99818 w 3135234"/>
                <a:gd name="connsiteY244" fmla="*/ 1796739 h 3131460"/>
                <a:gd name="connsiteX245" fmla="*/ 85559 w 3135234"/>
                <a:gd name="connsiteY245" fmla="*/ 1768220 h 3131460"/>
                <a:gd name="connsiteX246" fmla="*/ 69398 w 3135234"/>
                <a:gd name="connsiteY246" fmla="*/ 1739701 h 3131460"/>
                <a:gd name="connsiteX247" fmla="*/ 52287 w 3135234"/>
                <a:gd name="connsiteY247" fmla="*/ 1711181 h 3131460"/>
                <a:gd name="connsiteX248" fmla="*/ 36126 w 3135234"/>
                <a:gd name="connsiteY248" fmla="*/ 1683611 h 3131460"/>
                <a:gd name="connsiteX249" fmla="*/ 21865 w 3135234"/>
                <a:gd name="connsiteY249" fmla="*/ 1654141 h 3131460"/>
                <a:gd name="connsiteX250" fmla="*/ 10458 w 3135234"/>
                <a:gd name="connsiteY250" fmla="*/ 1625621 h 3131460"/>
                <a:gd name="connsiteX251" fmla="*/ 2853 w 3135234"/>
                <a:gd name="connsiteY251" fmla="*/ 1596151 h 3131460"/>
                <a:gd name="connsiteX252" fmla="*/ 0 w 3135234"/>
                <a:gd name="connsiteY252" fmla="*/ 1565730 h 3131460"/>
                <a:gd name="connsiteX253" fmla="*/ 2853 w 3135234"/>
                <a:gd name="connsiteY253" fmla="*/ 1535310 h 3131460"/>
                <a:gd name="connsiteX254" fmla="*/ 10458 w 3135234"/>
                <a:gd name="connsiteY254" fmla="*/ 1505839 h 3131460"/>
                <a:gd name="connsiteX255" fmla="*/ 21865 w 3135234"/>
                <a:gd name="connsiteY255" fmla="*/ 1477319 h 3131460"/>
                <a:gd name="connsiteX256" fmla="*/ 36126 w 3135234"/>
                <a:gd name="connsiteY256" fmla="*/ 1447849 h 3131460"/>
                <a:gd name="connsiteX257" fmla="*/ 52287 w 3135234"/>
                <a:gd name="connsiteY257" fmla="*/ 1420280 h 3131460"/>
                <a:gd name="connsiteX258" fmla="*/ 69398 w 3135234"/>
                <a:gd name="connsiteY258" fmla="*/ 1391761 h 3131460"/>
                <a:gd name="connsiteX259" fmla="*/ 85559 w 3135234"/>
                <a:gd name="connsiteY259" fmla="*/ 1363240 h 3131460"/>
                <a:gd name="connsiteX260" fmla="*/ 99818 w 3135234"/>
                <a:gd name="connsiteY260" fmla="*/ 1334721 h 3131460"/>
                <a:gd name="connsiteX261" fmla="*/ 111226 w 3135234"/>
                <a:gd name="connsiteY261" fmla="*/ 1307152 h 3131460"/>
                <a:gd name="connsiteX262" fmla="*/ 118832 w 3135234"/>
                <a:gd name="connsiteY262" fmla="*/ 1277681 h 3131460"/>
                <a:gd name="connsiteX263" fmla="*/ 122635 w 3135234"/>
                <a:gd name="connsiteY263" fmla="*/ 1248211 h 3131460"/>
                <a:gd name="connsiteX264" fmla="*/ 122635 w 3135234"/>
                <a:gd name="connsiteY264" fmla="*/ 1216840 h 3131460"/>
                <a:gd name="connsiteX265" fmla="*/ 120733 w 3135234"/>
                <a:gd name="connsiteY265" fmla="*/ 1184517 h 3131460"/>
                <a:gd name="connsiteX266" fmla="*/ 116930 w 3135234"/>
                <a:gd name="connsiteY266" fmla="*/ 1152195 h 3131460"/>
                <a:gd name="connsiteX267" fmla="*/ 112177 w 3135234"/>
                <a:gd name="connsiteY267" fmla="*/ 1119872 h 3131460"/>
                <a:gd name="connsiteX268" fmla="*/ 108374 w 3135234"/>
                <a:gd name="connsiteY268" fmla="*/ 1087550 h 3131460"/>
                <a:gd name="connsiteX269" fmla="*/ 105522 w 3135234"/>
                <a:gd name="connsiteY269" fmla="*/ 1055228 h 3131460"/>
                <a:gd name="connsiteX270" fmla="*/ 106473 w 3135234"/>
                <a:gd name="connsiteY270" fmla="*/ 1024807 h 3131460"/>
                <a:gd name="connsiteX271" fmla="*/ 110276 w 3135234"/>
                <a:gd name="connsiteY271" fmla="*/ 995337 h 3131460"/>
                <a:gd name="connsiteX272" fmla="*/ 118832 w 3135234"/>
                <a:gd name="connsiteY272" fmla="*/ 966817 h 3131460"/>
                <a:gd name="connsiteX273" fmla="*/ 131190 w 3135234"/>
                <a:gd name="connsiteY273" fmla="*/ 943051 h 3131460"/>
                <a:gd name="connsiteX274" fmla="*/ 147351 w 3135234"/>
                <a:gd name="connsiteY274" fmla="*/ 920235 h 3131460"/>
                <a:gd name="connsiteX275" fmla="*/ 166363 w 3135234"/>
                <a:gd name="connsiteY275" fmla="*/ 900271 h 3131460"/>
                <a:gd name="connsiteX276" fmla="*/ 188228 w 3135234"/>
                <a:gd name="connsiteY276" fmla="*/ 880308 h 3131460"/>
                <a:gd name="connsiteX277" fmla="*/ 211045 w 3135234"/>
                <a:gd name="connsiteY277" fmla="*/ 862244 h 3131460"/>
                <a:gd name="connsiteX278" fmla="*/ 234810 w 3135234"/>
                <a:gd name="connsiteY278" fmla="*/ 844182 h 3131460"/>
                <a:gd name="connsiteX279" fmla="*/ 258576 w 3135234"/>
                <a:gd name="connsiteY279" fmla="*/ 826120 h 3131460"/>
                <a:gd name="connsiteX280" fmla="*/ 282343 w 3135234"/>
                <a:gd name="connsiteY280" fmla="*/ 808058 h 3131460"/>
                <a:gd name="connsiteX281" fmla="*/ 304208 w 3135234"/>
                <a:gd name="connsiteY281" fmla="*/ 789045 h 3131460"/>
                <a:gd name="connsiteX282" fmla="*/ 323221 w 3135234"/>
                <a:gd name="connsiteY282" fmla="*/ 767180 h 3131460"/>
                <a:gd name="connsiteX283" fmla="*/ 340332 w 3135234"/>
                <a:gd name="connsiteY283" fmla="*/ 746265 h 3131460"/>
                <a:gd name="connsiteX284" fmla="*/ 353641 w 3135234"/>
                <a:gd name="connsiteY284" fmla="*/ 722499 h 3131460"/>
                <a:gd name="connsiteX285" fmla="*/ 365049 w 3135234"/>
                <a:gd name="connsiteY285" fmla="*/ 696831 h 3131460"/>
                <a:gd name="connsiteX286" fmla="*/ 374555 w 3135234"/>
                <a:gd name="connsiteY286" fmla="*/ 669262 h 3131460"/>
                <a:gd name="connsiteX287" fmla="*/ 383111 w 3135234"/>
                <a:gd name="connsiteY287" fmla="*/ 640741 h 3131460"/>
                <a:gd name="connsiteX288" fmla="*/ 390717 w 3135234"/>
                <a:gd name="connsiteY288" fmla="*/ 612222 h 3131460"/>
                <a:gd name="connsiteX289" fmla="*/ 398322 w 3135234"/>
                <a:gd name="connsiteY289" fmla="*/ 582752 h 3131460"/>
                <a:gd name="connsiteX290" fmla="*/ 406878 w 3135234"/>
                <a:gd name="connsiteY290" fmla="*/ 555183 h 3131460"/>
                <a:gd name="connsiteX291" fmla="*/ 416384 w 3135234"/>
                <a:gd name="connsiteY291" fmla="*/ 527613 h 3131460"/>
                <a:gd name="connsiteX292" fmla="*/ 427792 w 3135234"/>
                <a:gd name="connsiteY292" fmla="*/ 501946 h 3131460"/>
                <a:gd name="connsiteX293" fmla="*/ 442052 w 3135234"/>
                <a:gd name="connsiteY293" fmla="*/ 479131 h 3131460"/>
                <a:gd name="connsiteX294" fmla="*/ 459162 w 3135234"/>
                <a:gd name="connsiteY294" fmla="*/ 458216 h 3131460"/>
                <a:gd name="connsiteX295" fmla="*/ 480077 w 3135234"/>
                <a:gd name="connsiteY295" fmla="*/ 441104 h 3131460"/>
                <a:gd name="connsiteX296" fmla="*/ 502893 w 3135234"/>
                <a:gd name="connsiteY296" fmla="*/ 426845 h 3131460"/>
                <a:gd name="connsiteX297" fmla="*/ 528560 w 3135234"/>
                <a:gd name="connsiteY297" fmla="*/ 415437 h 3131460"/>
                <a:gd name="connsiteX298" fmla="*/ 556129 w 3135234"/>
                <a:gd name="connsiteY298" fmla="*/ 405930 h 3131460"/>
                <a:gd name="connsiteX299" fmla="*/ 583698 w 3135234"/>
                <a:gd name="connsiteY299" fmla="*/ 397374 h 3131460"/>
                <a:gd name="connsiteX300" fmla="*/ 613168 w 3135234"/>
                <a:gd name="connsiteY300" fmla="*/ 389769 h 3131460"/>
                <a:gd name="connsiteX301" fmla="*/ 641687 w 3135234"/>
                <a:gd name="connsiteY301" fmla="*/ 382163 h 3131460"/>
                <a:gd name="connsiteX302" fmla="*/ 670207 w 3135234"/>
                <a:gd name="connsiteY302" fmla="*/ 373607 h 3131460"/>
                <a:gd name="connsiteX303" fmla="*/ 697775 w 3135234"/>
                <a:gd name="connsiteY303" fmla="*/ 364101 h 3131460"/>
                <a:gd name="connsiteX304" fmla="*/ 723443 w 3135234"/>
                <a:gd name="connsiteY304" fmla="*/ 352693 h 3131460"/>
                <a:gd name="connsiteX305" fmla="*/ 747208 w 3135234"/>
                <a:gd name="connsiteY305" fmla="*/ 339385 h 3131460"/>
                <a:gd name="connsiteX306" fmla="*/ 768123 w 3135234"/>
                <a:gd name="connsiteY306" fmla="*/ 322273 h 3131460"/>
                <a:gd name="connsiteX307" fmla="*/ 789988 w 3135234"/>
                <a:gd name="connsiteY307" fmla="*/ 303259 h 3131460"/>
                <a:gd name="connsiteX308" fmla="*/ 809001 w 3135234"/>
                <a:gd name="connsiteY308" fmla="*/ 281394 h 3131460"/>
                <a:gd name="connsiteX309" fmla="*/ 827064 w 3135234"/>
                <a:gd name="connsiteY309" fmla="*/ 258578 h 3131460"/>
                <a:gd name="connsiteX310" fmla="*/ 845126 w 3135234"/>
                <a:gd name="connsiteY310" fmla="*/ 234812 h 3131460"/>
                <a:gd name="connsiteX311" fmla="*/ 863188 w 3135234"/>
                <a:gd name="connsiteY311" fmla="*/ 211045 h 3131460"/>
                <a:gd name="connsiteX312" fmla="*/ 881250 w 3135234"/>
                <a:gd name="connsiteY312" fmla="*/ 188230 h 3131460"/>
                <a:gd name="connsiteX313" fmla="*/ 901214 w 3135234"/>
                <a:gd name="connsiteY313" fmla="*/ 166365 h 3131460"/>
                <a:gd name="connsiteX314" fmla="*/ 921177 w 3135234"/>
                <a:gd name="connsiteY314" fmla="*/ 147352 h 3131460"/>
                <a:gd name="connsiteX315" fmla="*/ 943993 w 3135234"/>
                <a:gd name="connsiteY315" fmla="*/ 131191 h 3131460"/>
                <a:gd name="connsiteX316" fmla="*/ 967759 w 3135234"/>
                <a:gd name="connsiteY316" fmla="*/ 118832 h 3131460"/>
                <a:gd name="connsiteX317" fmla="*/ 996279 w 3135234"/>
                <a:gd name="connsiteY317" fmla="*/ 110276 h 3131460"/>
                <a:gd name="connsiteX318" fmla="*/ 1025749 w 3135234"/>
                <a:gd name="connsiteY318" fmla="*/ 106473 h 3131460"/>
                <a:gd name="connsiteX319" fmla="*/ 1056169 w 3135234"/>
                <a:gd name="connsiteY319" fmla="*/ 105523 h 3131460"/>
                <a:gd name="connsiteX320" fmla="*/ 1088490 w 3135234"/>
                <a:gd name="connsiteY320" fmla="*/ 108375 h 3131460"/>
                <a:gd name="connsiteX321" fmla="*/ 1120813 w 3135234"/>
                <a:gd name="connsiteY321" fmla="*/ 112178 h 3131460"/>
                <a:gd name="connsiteX322" fmla="*/ 1153136 w 3135234"/>
                <a:gd name="connsiteY322" fmla="*/ 116931 h 3131460"/>
                <a:gd name="connsiteX323" fmla="*/ 1185457 w 3135234"/>
                <a:gd name="connsiteY323" fmla="*/ 120734 h 3131460"/>
                <a:gd name="connsiteX324" fmla="*/ 1217779 w 3135234"/>
                <a:gd name="connsiteY324" fmla="*/ 122635 h 3131460"/>
                <a:gd name="connsiteX325" fmla="*/ 1249151 w 3135234"/>
                <a:gd name="connsiteY325" fmla="*/ 122635 h 3131460"/>
                <a:gd name="connsiteX326" fmla="*/ 1278621 w 3135234"/>
                <a:gd name="connsiteY326" fmla="*/ 118832 h 3131460"/>
                <a:gd name="connsiteX327" fmla="*/ 1308092 w 3135234"/>
                <a:gd name="connsiteY327" fmla="*/ 111226 h 3131460"/>
                <a:gd name="connsiteX328" fmla="*/ 1336610 w 3135234"/>
                <a:gd name="connsiteY328" fmla="*/ 99819 h 3131460"/>
                <a:gd name="connsiteX329" fmla="*/ 1365129 w 3135234"/>
                <a:gd name="connsiteY329" fmla="*/ 84608 h 3131460"/>
                <a:gd name="connsiteX330" fmla="*/ 1393649 w 3135234"/>
                <a:gd name="connsiteY330" fmla="*/ 69398 h 3131460"/>
                <a:gd name="connsiteX331" fmla="*/ 1422168 w 3135234"/>
                <a:gd name="connsiteY331" fmla="*/ 52286 h 3131460"/>
                <a:gd name="connsiteX332" fmla="*/ 1449738 w 3135234"/>
                <a:gd name="connsiteY332" fmla="*/ 36125 h 3131460"/>
                <a:gd name="connsiteX333" fmla="*/ 1479208 w 3135234"/>
                <a:gd name="connsiteY333" fmla="*/ 21865 h 3131460"/>
                <a:gd name="connsiteX334" fmla="*/ 1507727 w 3135234"/>
                <a:gd name="connsiteY334" fmla="*/ 10457 h 3131460"/>
                <a:gd name="connsiteX335" fmla="*/ 1537197 w 3135234"/>
                <a:gd name="connsiteY335" fmla="*/ 2851 h 313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</a:cxnLst>
              <a:rect l="l" t="t" r="r" b="b"/>
              <a:pathLst>
                <a:path w="3135234" h="3131460">
                  <a:moveTo>
                    <a:pt x="1567618" y="0"/>
                  </a:moveTo>
                  <a:lnTo>
                    <a:pt x="1598037" y="2851"/>
                  </a:lnTo>
                  <a:lnTo>
                    <a:pt x="1627508" y="10457"/>
                  </a:lnTo>
                  <a:lnTo>
                    <a:pt x="1656028" y="21865"/>
                  </a:lnTo>
                  <a:lnTo>
                    <a:pt x="1685497" y="36125"/>
                  </a:lnTo>
                  <a:lnTo>
                    <a:pt x="1713066" y="52286"/>
                  </a:lnTo>
                  <a:lnTo>
                    <a:pt x="1741586" y="69398"/>
                  </a:lnTo>
                  <a:lnTo>
                    <a:pt x="1770105" y="84608"/>
                  </a:lnTo>
                  <a:lnTo>
                    <a:pt x="1798624" y="99819"/>
                  </a:lnTo>
                  <a:lnTo>
                    <a:pt x="1826193" y="111226"/>
                  </a:lnTo>
                  <a:lnTo>
                    <a:pt x="1856614" y="118832"/>
                  </a:lnTo>
                  <a:lnTo>
                    <a:pt x="1886083" y="122635"/>
                  </a:lnTo>
                  <a:lnTo>
                    <a:pt x="1917455" y="122635"/>
                  </a:lnTo>
                  <a:lnTo>
                    <a:pt x="1949777" y="120734"/>
                  </a:lnTo>
                  <a:lnTo>
                    <a:pt x="1982099" y="116931"/>
                  </a:lnTo>
                  <a:lnTo>
                    <a:pt x="2014421" y="112178"/>
                  </a:lnTo>
                  <a:lnTo>
                    <a:pt x="2046743" y="108375"/>
                  </a:lnTo>
                  <a:lnTo>
                    <a:pt x="2079066" y="105523"/>
                  </a:lnTo>
                  <a:lnTo>
                    <a:pt x="2109485" y="106473"/>
                  </a:lnTo>
                  <a:lnTo>
                    <a:pt x="2138955" y="110276"/>
                  </a:lnTo>
                  <a:lnTo>
                    <a:pt x="2167475" y="118832"/>
                  </a:lnTo>
                  <a:lnTo>
                    <a:pt x="2191242" y="131191"/>
                  </a:lnTo>
                  <a:lnTo>
                    <a:pt x="2214056" y="147352"/>
                  </a:lnTo>
                  <a:lnTo>
                    <a:pt x="2234020" y="166365"/>
                  </a:lnTo>
                  <a:lnTo>
                    <a:pt x="2253984" y="188230"/>
                  </a:lnTo>
                  <a:lnTo>
                    <a:pt x="2272047" y="211045"/>
                  </a:lnTo>
                  <a:lnTo>
                    <a:pt x="2290109" y="234812"/>
                  </a:lnTo>
                  <a:lnTo>
                    <a:pt x="2308171" y="258578"/>
                  </a:lnTo>
                  <a:lnTo>
                    <a:pt x="2326233" y="281394"/>
                  </a:lnTo>
                  <a:lnTo>
                    <a:pt x="2345247" y="303259"/>
                  </a:lnTo>
                  <a:lnTo>
                    <a:pt x="2367111" y="322273"/>
                  </a:lnTo>
                  <a:lnTo>
                    <a:pt x="2388026" y="339385"/>
                  </a:lnTo>
                  <a:lnTo>
                    <a:pt x="2411792" y="352693"/>
                  </a:lnTo>
                  <a:lnTo>
                    <a:pt x="2437459" y="364101"/>
                  </a:lnTo>
                  <a:lnTo>
                    <a:pt x="2465028" y="373607"/>
                  </a:lnTo>
                  <a:lnTo>
                    <a:pt x="2493546" y="382163"/>
                  </a:lnTo>
                  <a:lnTo>
                    <a:pt x="2522066" y="389769"/>
                  </a:lnTo>
                  <a:lnTo>
                    <a:pt x="2551537" y="397374"/>
                  </a:lnTo>
                  <a:lnTo>
                    <a:pt x="2579105" y="405930"/>
                  </a:lnTo>
                  <a:lnTo>
                    <a:pt x="2606674" y="415437"/>
                  </a:lnTo>
                  <a:lnTo>
                    <a:pt x="2632341" y="426845"/>
                  </a:lnTo>
                  <a:lnTo>
                    <a:pt x="2655157" y="441104"/>
                  </a:lnTo>
                  <a:lnTo>
                    <a:pt x="2676072" y="458216"/>
                  </a:lnTo>
                  <a:lnTo>
                    <a:pt x="2693183" y="479131"/>
                  </a:lnTo>
                  <a:lnTo>
                    <a:pt x="2707443" y="501946"/>
                  </a:lnTo>
                  <a:lnTo>
                    <a:pt x="2718850" y="527613"/>
                  </a:lnTo>
                  <a:lnTo>
                    <a:pt x="2728356" y="555183"/>
                  </a:lnTo>
                  <a:lnTo>
                    <a:pt x="2736912" y="582752"/>
                  </a:lnTo>
                  <a:lnTo>
                    <a:pt x="2744518" y="612222"/>
                  </a:lnTo>
                  <a:lnTo>
                    <a:pt x="2752123" y="640741"/>
                  </a:lnTo>
                  <a:lnTo>
                    <a:pt x="2760679" y="669262"/>
                  </a:lnTo>
                  <a:lnTo>
                    <a:pt x="2770185" y="696831"/>
                  </a:lnTo>
                  <a:lnTo>
                    <a:pt x="2781592" y="722499"/>
                  </a:lnTo>
                  <a:lnTo>
                    <a:pt x="2794903" y="746265"/>
                  </a:lnTo>
                  <a:lnTo>
                    <a:pt x="2812014" y="767180"/>
                  </a:lnTo>
                  <a:lnTo>
                    <a:pt x="2831027" y="789045"/>
                  </a:lnTo>
                  <a:lnTo>
                    <a:pt x="2852891" y="808058"/>
                  </a:lnTo>
                  <a:lnTo>
                    <a:pt x="2875708" y="826120"/>
                  </a:lnTo>
                  <a:lnTo>
                    <a:pt x="2900424" y="844182"/>
                  </a:lnTo>
                  <a:lnTo>
                    <a:pt x="2924190" y="862244"/>
                  </a:lnTo>
                  <a:lnTo>
                    <a:pt x="2947006" y="880308"/>
                  </a:lnTo>
                  <a:lnTo>
                    <a:pt x="2968870" y="900271"/>
                  </a:lnTo>
                  <a:lnTo>
                    <a:pt x="2987883" y="920235"/>
                  </a:lnTo>
                  <a:lnTo>
                    <a:pt x="3004045" y="943051"/>
                  </a:lnTo>
                  <a:lnTo>
                    <a:pt x="3016403" y="966817"/>
                  </a:lnTo>
                  <a:lnTo>
                    <a:pt x="3024959" y="995337"/>
                  </a:lnTo>
                  <a:lnTo>
                    <a:pt x="3028761" y="1024807"/>
                  </a:lnTo>
                  <a:lnTo>
                    <a:pt x="3029713" y="1055228"/>
                  </a:lnTo>
                  <a:lnTo>
                    <a:pt x="3026860" y="1087550"/>
                  </a:lnTo>
                  <a:lnTo>
                    <a:pt x="3023057" y="1119872"/>
                  </a:lnTo>
                  <a:lnTo>
                    <a:pt x="3018304" y="1152195"/>
                  </a:lnTo>
                  <a:lnTo>
                    <a:pt x="3014501" y="1184517"/>
                  </a:lnTo>
                  <a:lnTo>
                    <a:pt x="3012601" y="1216840"/>
                  </a:lnTo>
                  <a:lnTo>
                    <a:pt x="3012601" y="1248211"/>
                  </a:lnTo>
                  <a:lnTo>
                    <a:pt x="3016403" y="1277681"/>
                  </a:lnTo>
                  <a:lnTo>
                    <a:pt x="3024008" y="1307152"/>
                  </a:lnTo>
                  <a:lnTo>
                    <a:pt x="3035416" y="1334721"/>
                  </a:lnTo>
                  <a:lnTo>
                    <a:pt x="3050627" y="1363240"/>
                  </a:lnTo>
                  <a:lnTo>
                    <a:pt x="3065837" y="1391761"/>
                  </a:lnTo>
                  <a:lnTo>
                    <a:pt x="3082949" y="1420280"/>
                  </a:lnTo>
                  <a:lnTo>
                    <a:pt x="3099109" y="1447849"/>
                  </a:lnTo>
                  <a:lnTo>
                    <a:pt x="3113369" y="1477319"/>
                  </a:lnTo>
                  <a:lnTo>
                    <a:pt x="3124776" y="1505839"/>
                  </a:lnTo>
                  <a:lnTo>
                    <a:pt x="3132382" y="1535310"/>
                  </a:lnTo>
                  <a:lnTo>
                    <a:pt x="3135234" y="1565730"/>
                  </a:lnTo>
                  <a:lnTo>
                    <a:pt x="3132382" y="1596151"/>
                  </a:lnTo>
                  <a:lnTo>
                    <a:pt x="3124776" y="1625621"/>
                  </a:lnTo>
                  <a:lnTo>
                    <a:pt x="3113369" y="1654141"/>
                  </a:lnTo>
                  <a:lnTo>
                    <a:pt x="3099109" y="1683611"/>
                  </a:lnTo>
                  <a:lnTo>
                    <a:pt x="3082949" y="1711181"/>
                  </a:lnTo>
                  <a:lnTo>
                    <a:pt x="3065837" y="1739701"/>
                  </a:lnTo>
                  <a:lnTo>
                    <a:pt x="3050627" y="1768220"/>
                  </a:lnTo>
                  <a:lnTo>
                    <a:pt x="3035416" y="1796739"/>
                  </a:lnTo>
                  <a:lnTo>
                    <a:pt x="3024008" y="1824309"/>
                  </a:lnTo>
                  <a:lnTo>
                    <a:pt x="3016403" y="1853779"/>
                  </a:lnTo>
                  <a:lnTo>
                    <a:pt x="3012601" y="1883249"/>
                  </a:lnTo>
                  <a:lnTo>
                    <a:pt x="3012601" y="1914621"/>
                  </a:lnTo>
                  <a:lnTo>
                    <a:pt x="3014501" y="1946943"/>
                  </a:lnTo>
                  <a:lnTo>
                    <a:pt x="3018304" y="1979265"/>
                  </a:lnTo>
                  <a:lnTo>
                    <a:pt x="3023057" y="2011588"/>
                  </a:lnTo>
                  <a:lnTo>
                    <a:pt x="3026860" y="2043910"/>
                  </a:lnTo>
                  <a:lnTo>
                    <a:pt x="3029713" y="2076232"/>
                  </a:lnTo>
                  <a:lnTo>
                    <a:pt x="3028761" y="2106654"/>
                  </a:lnTo>
                  <a:lnTo>
                    <a:pt x="3024959" y="2136125"/>
                  </a:lnTo>
                  <a:lnTo>
                    <a:pt x="3016403" y="2164644"/>
                  </a:lnTo>
                  <a:lnTo>
                    <a:pt x="3004045" y="2188410"/>
                  </a:lnTo>
                  <a:lnTo>
                    <a:pt x="2987883" y="2211226"/>
                  </a:lnTo>
                  <a:lnTo>
                    <a:pt x="2968870" y="2231189"/>
                  </a:lnTo>
                  <a:lnTo>
                    <a:pt x="2947006" y="2251152"/>
                  </a:lnTo>
                  <a:lnTo>
                    <a:pt x="2924190" y="2269216"/>
                  </a:lnTo>
                  <a:lnTo>
                    <a:pt x="2900424" y="2287278"/>
                  </a:lnTo>
                  <a:lnTo>
                    <a:pt x="2875708" y="2305340"/>
                  </a:lnTo>
                  <a:lnTo>
                    <a:pt x="2852891" y="2323403"/>
                  </a:lnTo>
                  <a:lnTo>
                    <a:pt x="2831027" y="2342416"/>
                  </a:lnTo>
                  <a:lnTo>
                    <a:pt x="2812014" y="2364281"/>
                  </a:lnTo>
                  <a:lnTo>
                    <a:pt x="2794903" y="2385195"/>
                  </a:lnTo>
                  <a:lnTo>
                    <a:pt x="2781592" y="2408961"/>
                  </a:lnTo>
                  <a:lnTo>
                    <a:pt x="2770185" y="2434629"/>
                  </a:lnTo>
                  <a:lnTo>
                    <a:pt x="2760679" y="2462199"/>
                  </a:lnTo>
                  <a:lnTo>
                    <a:pt x="2752123" y="2490719"/>
                  </a:lnTo>
                  <a:lnTo>
                    <a:pt x="2744518" y="2519238"/>
                  </a:lnTo>
                  <a:lnTo>
                    <a:pt x="2736912" y="2548709"/>
                  </a:lnTo>
                  <a:lnTo>
                    <a:pt x="2728356" y="2576277"/>
                  </a:lnTo>
                  <a:lnTo>
                    <a:pt x="2718850" y="2603846"/>
                  </a:lnTo>
                  <a:lnTo>
                    <a:pt x="2707443" y="2629514"/>
                  </a:lnTo>
                  <a:lnTo>
                    <a:pt x="2693183" y="2652330"/>
                  </a:lnTo>
                  <a:lnTo>
                    <a:pt x="2676072" y="2673244"/>
                  </a:lnTo>
                  <a:lnTo>
                    <a:pt x="2655157" y="2690356"/>
                  </a:lnTo>
                  <a:lnTo>
                    <a:pt x="2632341" y="2704615"/>
                  </a:lnTo>
                  <a:lnTo>
                    <a:pt x="2606674" y="2716024"/>
                  </a:lnTo>
                  <a:lnTo>
                    <a:pt x="2579105" y="2725530"/>
                  </a:lnTo>
                  <a:lnTo>
                    <a:pt x="2551537" y="2734086"/>
                  </a:lnTo>
                  <a:lnTo>
                    <a:pt x="2522066" y="2741692"/>
                  </a:lnTo>
                  <a:lnTo>
                    <a:pt x="2493546" y="2749297"/>
                  </a:lnTo>
                  <a:lnTo>
                    <a:pt x="2465028" y="2757853"/>
                  </a:lnTo>
                  <a:lnTo>
                    <a:pt x="2437459" y="2767359"/>
                  </a:lnTo>
                  <a:lnTo>
                    <a:pt x="2411792" y="2778768"/>
                  </a:lnTo>
                  <a:lnTo>
                    <a:pt x="2388026" y="2792076"/>
                  </a:lnTo>
                  <a:lnTo>
                    <a:pt x="2367111" y="2809188"/>
                  </a:lnTo>
                  <a:lnTo>
                    <a:pt x="2345247" y="2828201"/>
                  </a:lnTo>
                  <a:lnTo>
                    <a:pt x="2326233" y="2850066"/>
                  </a:lnTo>
                  <a:lnTo>
                    <a:pt x="2308171" y="2872882"/>
                  </a:lnTo>
                  <a:lnTo>
                    <a:pt x="2290109" y="2896648"/>
                  </a:lnTo>
                  <a:lnTo>
                    <a:pt x="2272047" y="2920415"/>
                  </a:lnTo>
                  <a:lnTo>
                    <a:pt x="2253984" y="2943230"/>
                  </a:lnTo>
                  <a:lnTo>
                    <a:pt x="2234020" y="2965095"/>
                  </a:lnTo>
                  <a:lnTo>
                    <a:pt x="2214056" y="2984108"/>
                  </a:lnTo>
                  <a:lnTo>
                    <a:pt x="2191242" y="3000270"/>
                  </a:lnTo>
                  <a:lnTo>
                    <a:pt x="2167475" y="3012628"/>
                  </a:lnTo>
                  <a:lnTo>
                    <a:pt x="2138955" y="3021184"/>
                  </a:lnTo>
                  <a:lnTo>
                    <a:pt x="2109485" y="3024987"/>
                  </a:lnTo>
                  <a:lnTo>
                    <a:pt x="2079066" y="3025938"/>
                  </a:lnTo>
                  <a:lnTo>
                    <a:pt x="2046743" y="3023085"/>
                  </a:lnTo>
                  <a:lnTo>
                    <a:pt x="2014421" y="3019283"/>
                  </a:lnTo>
                  <a:lnTo>
                    <a:pt x="1982099" y="3014529"/>
                  </a:lnTo>
                  <a:lnTo>
                    <a:pt x="1949777" y="3010728"/>
                  </a:lnTo>
                  <a:lnTo>
                    <a:pt x="1917455" y="3008826"/>
                  </a:lnTo>
                  <a:lnTo>
                    <a:pt x="1886083" y="3008826"/>
                  </a:lnTo>
                  <a:lnTo>
                    <a:pt x="1856614" y="3012628"/>
                  </a:lnTo>
                  <a:lnTo>
                    <a:pt x="1826193" y="3020234"/>
                  </a:lnTo>
                  <a:lnTo>
                    <a:pt x="1798624" y="3031641"/>
                  </a:lnTo>
                  <a:lnTo>
                    <a:pt x="1770105" y="3046852"/>
                  </a:lnTo>
                  <a:lnTo>
                    <a:pt x="1741586" y="3062063"/>
                  </a:lnTo>
                  <a:lnTo>
                    <a:pt x="1713066" y="3079174"/>
                  </a:lnTo>
                  <a:lnTo>
                    <a:pt x="1685497" y="3095335"/>
                  </a:lnTo>
                  <a:lnTo>
                    <a:pt x="1656028" y="3109595"/>
                  </a:lnTo>
                  <a:lnTo>
                    <a:pt x="1627508" y="3121003"/>
                  </a:lnTo>
                  <a:lnTo>
                    <a:pt x="1598037" y="3128609"/>
                  </a:lnTo>
                  <a:lnTo>
                    <a:pt x="1567618" y="3131460"/>
                  </a:lnTo>
                  <a:lnTo>
                    <a:pt x="1537197" y="3128609"/>
                  </a:lnTo>
                  <a:lnTo>
                    <a:pt x="1507727" y="3121003"/>
                  </a:lnTo>
                  <a:lnTo>
                    <a:pt x="1479208" y="3109595"/>
                  </a:lnTo>
                  <a:lnTo>
                    <a:pt x="1449738" y="3095335"/>
                  </a:lnTo>
                  <a:lnTo>
                    <a:pt x="1422168" y="3079174"/>
                  </a:lnTo>
                  <a:lnTo>
                    <a:pt x="1393649" y="3062063"/>
                  </a:lnTo>
                  <a:lnTo>
                    <a:pt x="1365129" y="3046852"/>
                  </a:lnTo>
                  <a:lnTo>
                    <a:pt x="1336610" y="3031641"/>
                  </a:lnTo>
                  <a:lnTo>
                    <a:pt x="1308092" y="3020234"/>
                  </a:lnTo>
                  <a:lnTo>
                    <a:pt x="1278621" y="3012628"/>
                  </a:lnTo>
                  <a:lnTo>
                    <a:pt x="1249151" y="3008826"/>
                  </a:lnTo>
                  <a:lnTo>
                    <a:pt x="1217779" y="3008826"/>
                  </a:lnTo>
                  <a:lnTo>
                    <a:pt x="1185457" y="3010728"/>
                  </a:lnTo>
                  <a:lnTo>
                    <a:pt x="1153136" y="3014529"/>
                  </a:lnTo>
                  <a:lnTo>
                    <a:pt x="1120813" y="3019283"/>
                  </a:lnTo>
                  <a:lnTo>
                    <a:pt x="1088490" y="3023085"/>
                  </a:lnTo>
                  <a:lnTo>
                    <a:pt x="1056169" y="3025938"/>
                  </a:lnTo>
                  <a:lnTo>
                    <a:pt x="1025749" y="3024987"/>
                  </a:lnTo>
                  <a:lnTo>
                    <a:pt x="996279" y="3021184"/>
                  </a:lnTo>
                  <a:lnTo>
                    <a:pt x="967759" y="3012628"/>
                  </a:lnTo>
                  <a:lnTo>
                    <a:pt x="943993" y="3000270"/>
                  </a:lnTo>
                  <a:lnTo>
                    <a:pt x="921177" y="2984108"/>
                  </a:lnTo>
                  <a:lnTo>
                    <a:pt x="901214" y="2965095"/>
                  </a:lnTo>
                  <a:lnTo>
                    <a:pt x="881250" y="2943230"/>
                  </a:lnTo>
                  <a:lnTo>
                    <a:pt x="863188" y="2920415"/>
                  </a:lnTo>
                  <a:lnTo>
                    <a:pt x="845126" y="2896648"/>
                  </a:lnTo>
                  <a:lnTo>
                    <a:pt x="827064" y="2872882"/>
                  </a:lnTo>
                  <a:lnTo>
                    <a:pt x="809001" y="2850066"/>
                  </a:lnTo>
                  <a:lnTo>
                    <a:pt x="789988" y="2828201"/>
                  </a:lnTo>
                  <a:lnTo>
                    <a:pt x="768123" y="2809188"/>
                  </a:lnTo>
                  <a:lnTo>
                    <a:pt x="747208" y="2792076"/>
                  </a:lnTo>
                  <a:lnTo>
                    <a:pt x="723443" y="2778768"/>
                  </a:lnTo>
                  <a:lnTo>
                    <a:pt x="697775" y="2767359"/>
                  </a:lnTo>
                  <a:lnTo>
                    <a:pt x="670207" y="2757853"/>
                  </a:lnTo>
                  <a:lnTo>
                    <a:pt x="641687" y="2749297"/>
                  </a:lnTo>
                  <a:lnTo>
                    <a:pt x="613168" y="2741692"/>
                  </a:lnTo>
                  <a:lnTo>
                    <a:pt x="583698" y="2734086"/>
                  </a:lnTo>
                  <a:lnTo>
                    <a:pt x="556129" y="2725530"/>
                  </a:lnTo>
                  <a:lnTo>
                    <a:pt x="528560" y="2716024"/>
                  </a:lnTo>
                  <a:lnTo>
                    <a:pt x="502893" y="2704615"/>
                  </a:lnTo>
                  <a:lnTo>
                    <a:pt x="480077" y="2690356"/>
                  </a:lnTo>
                  <a:lnTo>
                    <a:pt x="459162" y="2673244"/>
                  </a:lnTo>
                  <a:lnTo>
                    <a:pt x="442052" y="2652330"/>
                  </a:lnTo>
                  <a:lnTo>
                    <a:pt x="427792" y="2629514"/>
                  </a:lnTo>
                  <a:lnTo>
                    <a:pt x="416384" y="2603846"/>
                  </a:lnTo>
                  <a:lnTo>
                    <a:pt x="406878" y="2576277"/>
                  </a:lnTo>
                  <a:lnTo>
                    <a:pt x="398322" y="2548709"/>
                  </a:lnTo>
                  <a:lnTo>
                    <a:pt x="390717" y="2519238"/>
                  </a:lnTo>
                  <a:lnTo>
                    <a:pt x="383111" y="2490719"/>
                  </a:lnTo>
                  <a:lnTo>
                    <a:pt x="374555" y="2462199"/>
                  </a:lnTo>
                  <a:lnTo>
                    <a:pt x="365049" y="2434629"/>
                  </a:lnTo>
                  <a:lnTo>
                    <a:pt x="353641" y="2408961"/>
                  </a:lnTo>
                  <a:lnTo>
                    <a:pt x="340332" y="2385195"/>
                  </a:lnTo>
                  <a:lnTo>
                    <a:pt x="323221" y="2364281"/>
                  </a:lnTo>
                  <a:lnTo>
                    <a:pt x="304208" y="2342416"/>
                  </a:lnTo>
                  <a:lnTo>
                    <a:pt x="282343" y="2323403"/>
                  </a:lnTo>
                  <a:lnTo>
                    <a:pt x="258576" y="2305340"/>
                  </a:lnTo>
                  <a:lnTo>
                    <a:pt x="234810" y="2287278"/>
                  </a:lnTo>
                  <a:lnTo>
                    <a:pt x="211045" y="2269216"/>
                  </a:lnTo>
                  <a:lnTo>
                    <a:pt x="188228" y="2251152"/>
                  </a:lnTo>
                  <a:lnTo>
                    <a:pt x="166363" y="2231189"/>
                  </a:lnTo>
                  <a:lnTo>
                    <a:pt x="147351" y="2211226"/>
                  </a:lnTo>
                  <a:lnTo>
                    <a:pt x="131190" y="2188410"/>
                  </a:lnTo>
                  <a:lnTo>
                    <a:pt x="118832" y="2164644"/>
                  </a:lnTo>
                  <a:lnTo>
                    <a:pt x="110276" y="2136125"/>
                  </a:lnTo>
                  <a:lnTo>
                    <a:pt x="106473" y="2106654"/>
                  </a:lnTo>
                  <a:lnTo>
                    <a:pt x="105522" y="2076232"/>
                  </a:lnTo>
                  <a:lnTo>
                    <a:pt x="108374" y="2043910"/>
                  </a:lnTo>
                  <a:lnTo>
                    <a:pt x="112177" y="2011588"/>
                  </a:lnTo>
                  <a:lnTo>
                    <a:pt x="116930" y="1979265"/>
                  </a:lnTo>
                  <a:lnTo>
                    <a:pt x="120733" y="1946943"/>
                  </a:lnTo>
                  <a:lnTo>
                    <a:pt x="122635" y="1914621"/>
                  </a:lnTo>
                  <a:lnTo>
                    <a:pt x="122635" y="1883249"/>
                  </a:lnTo>
                  <a:lnTo>
                    <a:pt x="118832" y="1853779"/>
                  </a:lnTo>
                  <a:lnTo>
                    <a:pt x="111226" y="1824309"/>
                  </a:lnTo>
                  <a:lnTo>
                    <a:pt x="99818" y="1796739"/>
                  </a:lnTo>
                  <a:lnTo>
                    <a:pt x="85559" y="1768220"/>
                  </a:lnTo>
                  <a:lnTo>
                    <a:pt x="69398" y="1739701"/>
                  </a:lnTo>
                  <a:lnTo>
                    <a:pt x="52287" y="1711181"/>
                  </a:lnTo>
                  <a:lnTo>
                    <a:pt x="36126" y="1683611"/>
                  </a:lnTo>
                  <a:lnTo>
                    <a:pt x="21865" y="1654141"/>
                  </a:lnTo>
                  <a:lnTo>
                    <a:pt x="10458" y="1625621"/>
                  </a:lnTo>
                  <a:lnTo>
                    <a:pt x="2853" y="1596151"/>
                  </a:lnTo>
                  <a:lnTo>
                    <a:pt x="0" y="1565730"/>
                  </a:lnTo>
                  <a:lnTo>
                    <a:pt x="2853" y="1535310"/>
                  </a:lnTo>
                  <a:lnTo>
                    <a:pt x="10458" y="1505839"/>
                  </a:lnTo>
                  <a:lnTo>
                    <a:pt x="21865" y="1477319"/>
                  </a:lnTo>
                  <a:lnTo>
                    <a:pt x="36126" y="1447849"/>
                  </a:lnTo>
                  <a:lnTo>
                    <a:pt x="52287" y="1420280"/>
                  </a:lnTo>
                  <a:lnTo>
                    <a:pt x="69398" y="1391761"/>
                  </a:lnTo>
                  <a:lnTo>
                    <a:pt x="85559" y="1363240"/>
                  </a:lnTo>
                  <a:lnTo>
                    <a:pt x="99818" y="1334721"/>
                  </a:lnTo>
                  <a:lnTo>
                    <a:pt x="111226" y="1307152"/>
                  </a:lnTo>
                  <a:lnTo>
                    <a:pt x="118832" y="1277681"/>
                  </a:lnTo>
                  <a:lnTo>
                    <a:pt x="122635" y="1248211"/>
                  </a:lnTo>
                  <a:lnTo>
                    <a:pt x="122635" y="1216840"/>
                  </a:lnTo>
                  <a:lnTo>
                    <a:pt x="120733" y="1184517"/>
                  </a:lnTo>
                  <a:lnTo>
                    <a:pt x="116930" y="1152195"/>
                  </a:lnTo>
                  <a:lnTo>
                    <a:pt x="112177" y="1119872"/>
                  </a:lnTo>
                  <a:lnTo>
                    <a:pt x="108374" y="1087550"/>
                  </a:lnTo>
                  <a:lnTo>
                    <a:pt x="105522" y="1055228"/>
                  </a:lnTo>
                  <a:lnTo>
                    <a:pt x="106473" y="1024807"/>
                  </a:lnTo>
                  <a:lnTo>
                    <a:pt x="110276" y="995337"/>
                  </a:lnTo>
                  <a:lnTo>
                    <a:pt x="118832" y="966817"/>
                  </a:lnTo>
                  <a:lnTo>
                    <a:pt x="131190" y="943051"/>
                  </a:lnTo>
                  <a:lnTo>
                    <a:pt x="147351" y="920235"/>
                  </a:lnTo>
                  <a:lnTo>
                    <a:pt x="166363" y="900271"/>
                  </a:lnTo>
                  <a:lnTo>
                    <a:pt x="188228" y="880308"/>
                  </a:lnTo>
                  <a:lnTo>
                    <a:pt x="211045" y="862244"/>
                  </a:lnTo>
                  <a:lnTo>
                    <a:pt x="234810" y="844182"/>
                  </a:lnTo>
                  <a:lnTo>
                    <a:pt x="258576" y="826120"/>
                  </a:lnTo>
                  <a:lnTo>
                    <a:pt x="282343" y="808058"/>
                  </a:lnTo>
                  <a:lnTo>
                    <a:pt x="304208" y="789045"/>
                  </a:lnTo>
                  <a:lnTo>
                    <a:pt x="323221" y="767180"/>
                  </a:lnTo>
                  <a:lnTo>
                    <a:pt x="340332" y="746265"/>
                  </a:lnTo>
                  <a:lnTo>
                    <a:pt x="353641" y="722499"/>
                  </a:lnTo>
                  <a:lnTo>
                    <a:pt x="365049" y="696831"/>
                  </a:lnTo>
                  <a:lnTo>
                    <a:pt x="374555" y="669262"/>
                  </a:lnTo>
                  <a:lnTo>
                    <a:pt x="383111" y="640741"/>
                  </a:lnTo>
                  <a:lnTo>
                    <a:pt x="390717" y="612222"/>
                  </a:lnTo>
                  <a:lnTo>
                    <a:pt x="398322" y="582752"/>
                  </a:lnTo>
                  <a:lnTo>
                    <a:pt x="406878" y="555183"/>
                  </a:lnTo>
                  <a:lnTo>
                    <a:pt x="416384" y="527613"/>
                  </a:lnTo>
                  <a:lnTo>
                    <a:pt x="427792" y="501946"/>
                  </a:lnTo>
                  <a:lnTo>
                    <a:pt x="442052" y="479131"/>
                  </a:lnTo>
                  <a:lnTo>
                    <a:pt x="459162" y="458216"/>
                  </a:lnTo>
                  <a:lnTo>
                    <a:pt x="480077" y="441104"/>
                  </a:lnTo>
                  <a:lnTo>
                    <a:pt x="502893" y="426845"/>
                  </a:lnTo>
                  <a:lnTo>
                    <a:pt x="528560" y="415437"/>
                  </a:lnTo>
                  <a:lnTo>
                    <a:pt x="556129" y="405930"/>
                  </a:lnTo>
                  <a:lnTo>
                    <a:pt x="583698" y="397374"/>
                  </a:lnTo>
                  <a:lnTo>
                    <a:pt x="613168" y="389769"/>
                  </a:lnTo>
                  <a:lnTo>
                    <a:pt x="641687" y="382163"/>
                  </a:lnTo>
                  <a:lnTo>
                    <a:pt x="670207" y="373607"/>
                  </a:lnTo>
                  <a:lnTo>
                    <a:pt x="697775" y="364101"/>
                  </a:lnTo>
                  <a:lnTo>
                    <a:pt x="723443" y="352693"/>
                  </a:lnTo>
                  <a:lnTo>
                    <a:pt x="747208" y="339385"/>
                  </a:lnTo>
                  <a:lnTo>
                    <a:pt x="768123" y="322273"/>
                  </a:lnTo>
                  <a:lnTo>
                    <a:pt x="789988" y="303259"/>
                  </a:lnTo>
                  <a:lnTo>
                    <a:pt x="809001" y="281394"/>
                  </a:lnTo>
                  <a:lnTo>
                    <a:pt x="827064" y="258578"/>
                  </a:lnTo>
                  <a:lnTo>
                    <a:pt x="845126" y="234812"/>
                  </a:lnTo>
                  <a:lnTo>
                    <a:pt x="863188" y="211045"/>
                  </a:lnTo>
                  <a:lnTo>
                    <a:pt x="881250" y="188230"/>
                  </a:lnTo>
                  <a:lnTo>
                    <a:pt x="901214" y="166365"/>
                  </a:lnTo>
                  <a:lnTo>
                    <a:pt x="921177" y="147352"/>
                  </a:lnTo>
                  <a:lnTo>
                    <a:pt x="943993" y="131191"/>
                  </a:lnTo>
                  <a:lnTo>
                    <a:pt x="967759" y="118832"/>
                  </a:lnTo>
                  <a:lnTo>
                    <a:pt x="996279" y="110276"/>
                  </a:lnTo>
                  <a:lnTo>
                    <a:pt x="1025749" y="106473"/>
                  </a:lnTo>
                  <a:lnTo>
                    <a:pt x="1056169" y="105523"/>
                  </a:lnTo>
                  <a:lnTo>
                    <a:pt x="1088490" y="108375"/>
                  </a:lnTo>
                  <a:lnTo>
                    <a:pt x="1120813" y="112178"/>
                  </a:lnTo>
                  <a:lnTo>
                    <a:pt x="1153136" y="116931"/>
                  </a:lnTo>
                  <a:lnTo>
                    <a:pt x="1185457" y="120734"/>
                  </a:lnTo>
                  <a:lnTo>
                    <a:pt x="1217779" y="122635"/>
                  </a:lnTo>
                  <a:lnTo>
                    <a:pt x="1249151" y="122635"/>
                  </a:lnTo>
                  <a:lnTo>
                    <a:pt x="1278621" y="118832"/>
                  </a:lnTo>
                  <a:lnTo>
                    <a:pt x="1308092" y="111226"/>
                  </a:lnTo>
                  <a:lnTo>
                    <a:pt x="1336610" y="99819"/>
                  </a:lnTo>
                  <a:lnTo>
                    <a:pt x="1365129" y="84608"/>
                  </a:lnTo>
                  <a:lnTo>
                    <a:pt x="1393649" y="69398"/>
                  </a:lnTo>
                  <a:lnTo>
                    <a:pt x="1422168" y="52286"/>
                  </a:lnTo>
                  <a:lnTo>
                    <a:pt x="1449738" y="36125"/>
                  </a:lnTo>
                  <a:lnTo>
                    <a:pt x="1479208" y="21865"/>
                  </a:lnTo>
                  <a:lnTo>
                    <a:pt x="1507727" y="10457"/>
                  </a:lnTo>
                  <a:lnTo>
                    <a:pt x="1537197" y="28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8" name="Immagine 9">
            <a:extLst>
              <a:ext uri="{FF2B5EF4-FFF2-40B4-BE49-F238E27FC236}">
                <a16:creationId xmlns:a16="http://schemas.microsoft.com/office/drawing/2014/main" id="{7B9B3BD6-D3FC-3A55-1810-7EF95233C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039" y="3114580"/>
            <a:ext cx="2280315" cy="2266947"/>
          </a:xfrm>
          <a:prstGeom prst="rect">
            <a:avLst/>
          </a:prstGeom>
        </p:spPr>
      </p:pic>
      <p:pic>
        <p:nvPicPr>
          <p:cNvPr id="6" name="Immagine 7">
            <a:extLst>
              <a:ext uri="{FF2B5EF4-FFF2-40B4-BE49-F238E27FC236}">
                <a16:creationId xmlns:a16="http://schemas.microsoft.com/office/drawing/2014/main" id="{384520B1-3A3C-6D00-6434-0D749E88A8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85" r="2" b="11296"/>
          <a:stretch/>
        </p:blipFill>
        <p:spPr>
          <a:xfrm>
            <a:off x="9731713" y="4451707"/>
            <a:ext cx="2338323" cy="2261427"/>
          </a:xfrm>
          <a:prstGeom prst="rect">
            <a:avLst/>
          </a:prstGeom>
        </p:spPr>
      </p:pic>
      <p:pic>
        <p:nvPicPr>
          <p:cNvPr id="10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264D3C2D-F4BA-73E5-6CFD-13280FBBC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910" y="128044"/>
            <a:ext cx="3620218" cy="263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66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9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ightbulb idea concept">
            <a:extLst>
              <a:ext uri="{FF2B5EF4-FFF2-40B4-BE49-F238E27FC236}">
                <a16:creationId xmlns:a16="http://schemas.microsoft.com/office/drawing/2014/main" id="{A10A0E84-92E4-D5C2-3D7A-0C4D852C66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1341"/>
          <a:stretch/>
        </p:blipFill>
        <p:spPr>
          <a:xfrm>
            <a:off x="600623" y="-578"/>
            <a:ext cx="11588329" cy="685799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BF9D736D-6DA7-B3E8-DDA2-5686850CB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092" y="745798"/>
            <a:ext cx="3874686" cy="214752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it-IT" sz="4800" b="1" dirty="0">
                <a:solidFill>
                  <a:schemeClr val="bg1"/>
                </a:solidFill>
                <a:latin typeface="Times New Roman"/>
                <a:cs typeface="Times New Roman"/>
              </a:rPr>
              <a:t>Il nostro progetto: mettere in pratica l'idea</a:t>
            </a:r>
            <a:endParaRPr lang="en-US" sz="48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F58EC21-38EA-12B4-C616-C460B8E66C2A}"/>
              </a:ext>
            </a:extLst>
          </p:cNvPr>
          <p:cNvSpPr txBox="1"/>
          <p:nvPr/>
        </p:nvSpPr>
        <p:spPr>
          <a:xfrm>
            <a:off x="6094476" y="678530"/>
            <a:ext cx="5707979" cy="4849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Le capsule – Protezione del prodotto </a:t>
            </a:r>
          </a:p>
          <a:p>
            <a:pPr marL="57150">
              <a:spcAft>
                <a:spcPts val="600"/>
              </a:spcAft>
            </a:pP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Mantenere le capsule in PP  con uno strato sottile di EVOH</a:t>
            </a:r>
          </a:p>
          <a:p>
            <a:pPr marL="57150">
              <a:spcAft>
                <a:spcPts val="600"/>
              </a:spcAft>
            </a:pP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Questo </a:t>
            </a: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garantisce la riciclabilità </a:t>
            </a: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ma ancora </a:t>
            </a: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preserva l'aroma </a:t>
            </a: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e la </a:t>
            </a:r>
            <a:r>
              <a:rPr lang="it-IT" dirty="0" err="1">
                <a:solidFill>
                  <a:srgbClr val="002060"/>
                </a:solidFill>
                <a:latin typeface="Times New Roman"/>
                <a:cs typeface="Times New Roman"/>
              </a:rPr>
              <a:t>shelf</a:t>
            </a: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 life del prodotto </a:t>
            </a:r>
          </a:p>
          <a:p>
            <a:pPr marL="34290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Il tubo – No al </a:t>
            </a:r>
            <a:r>
              <a:rPr lang="it-IT" b="1" dirty="0" err="1">
                <a:solidFill>
                  <a:srgbClr val="002060"/>
                </a:solidFill>
                <a:latin typeface="Times New Roman"/>
                <a:cs typeface="Times New Roman"/>
              </a:rPr>
              <a:t>sovraimballaggio</a:t>
            </a:r>
            <a:endParaRPr lang="it-IT" b="1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57150">
              <a:spcAft>
                <a:spcPts val="600"/>
              </a:spcAft>
            </a:pP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Per rimuovere l’imballaggio secondario e terziario (</a:t>
            </a:r>
            <a:r>
              <a:rPr lang="it-IT" dirty="0" err="1">
                <a:solidFill>
                  <a:srgbClr val="002060"/>
                </a:solidFill>
                <a:latin typeface="Times New Roman"/>
                <a:cs typeface="Times New Roman"/>
              </a:rPr>
              <a:t>flowpack</a:t>
            </a: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 + scatola di cartone) </a:t>
            </a:r>
          </a:p>
          <a:p>
            <a:pPr marL="57150">
              <a:spcAft>
                <a:spcPts val="600"/>
              </a:spcAft>
            </a:pP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Studiare un </a:t>
            </a: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tubo riutilizzabile in PP rigido </a:t>
            </a: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che fornisce una barriera contro l'umidità, associato a un </a:t>
            </a: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codice a barre </a:t>
            </a: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unico e interattivo.</a:t>
            </a:r>
          </a:p>
          <a:p>
            <a:pPr marL="34290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Il distributore automatico – Interazione</a:t>
            </a:r>
          </a:p>
          <a:p>
            <a:pPr marL="57150">
              <a:spcAft>
                <a:spcPts val="600"/>
              </a:spcAft>
            </a:pP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Vende capsule adatte a diverse macchine da caffè</a:t>
            </a:r>
          </a:p>
          <a:p>
            <a:pPr marL="57150">
              <a:spcAft>
                <a:spcPts val="600"/>
              </a:spcAft>
            </a:pP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Legge</a:t>
            </a: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il codice a barre del tubo e </a:t>
            </a: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“interagisce” </a:t>
            </a: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con  consumatore</a:t>
            </a:r>
          </a:p>
          <a:p>
            <a:pPr marL="57150">
              <a:spcAft>
                <a:spcPts val="600"/>
              </a:spcAft>
            </a:pP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Coinvolgimento potenziato tramite un </a:t>
            </a: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programma di incentivi </a:t>
            </a: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(capsule gratis al raggiungimento di un numero target di capsule restituite)</a:t>
            </a:r>
          </a:p>
          <a:p>
            <a:pPr marL="34290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02060"/>
                </a:solidFill>
                <a:latin typeface="Times New Roman"/>
                <a:cs typeface="Times New Roman"/>
              </a:rPr>
              <a:t>Sistema di riciclo – Economia circolare</a:t>
            </a:r>
          </a:p>
          <a:p>
            <a:pPr marL="57150">
              <a:spcAft>
                <a:spcPts val="600"/>
              </a:spcAft>
            </a:pPr>
            <a:r>
              <a:rPr lang="it-IT" dirty="0">
                <a:solidFill>
                  <a:srgbClr val="002060"/>
                </a:solidFill>
                <a:latin typeface="Times New Roman"/>
                <a:cs typeface="Times New Roman"/>
              </a:rPr>
              <a:t>Il distributore automatico possiede un sistema preliminare di separazione del materiale organico e plastico, raccolto poi da industrie di riciclo selezionate</a:t>
            </a:r>
          </a:p>
          <a:p>
            <a:pPr marL="57150">
              <a:spcAft>
                <a:spcPts val="600"/>
              </a:spcAft>
            </a:pPr>
            <a:endParaRPr lang="it-IT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57150" algn="ctr">
              <a:spcAft>
                <a:spcPts val="600"/>
              </a:spcAft>
            </a:pPr>
            <a:r>
              <a:rPr lang="en-US" dirty="0" err="1">
                <a:solidFill>
                  <a:srgbClr val="002060"/>
                </a:solidFill>
                <a:latin typeface="Times New Roman"/>
                <a:cs typeface="Times New Roman"/>
              </a:rPr>
              <a:t>Piena</a:t>
            </a:r>
            <a:r>
              <a:rPr lang="en-US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/>
                <a:cs typeface="Times New Roman"/>
              </a:rPr>
              <a:t>applicazione</a:t>
            </a:r>
            <a:r>
              <a:rPr lang="en-US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/>
                <a:cs typeface="Times New Roman"/>
              </a:rPr>
              <a:t>dei</a:t>
            </a:r>
            <a:r>
              <a:rPr lang="en-US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/>
                <a:cs typeface="Times New Roman"/>
              </a:rPr>
              <a:t>principi</a:t>
            </a:r>
            <a:r>
              <a:rPr lang="en-US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/>
                <a:cs typeface="Times New Roman"/>
              </a:rPr>
              <a:t>dell’</a:t>
            </a:r>
            <a:r>
              <a:rPr lang="en-US" b="1" dirty="0" err="1">
                <a:solidFill>
                  <a:srgbClr val="002060"/>
                </a:solidFill>
                <a:latin typeface="Times New Roman"/>
                <a:cs typeface="Times New Roman"/>
              </a:rPr>
              <a:t>economia</a:t>
            </a:r>
            <a:r>
              <a:rPr lang="en-US" b="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/>
                <a:cs typeface="Times New Roman"/>
              </a:rPr>
              <a:t>circolare</a:t>
            </a:r>
            <a:endParaRPr lang="en-US" b="1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2DDFE41-B3C3-B9D4-FCE5-3827B175E069}"/>
              </a:ext>
            </a:extLst>
          </p:cNvPr>
          <p:cNvSpPr txBox="1"/>
          <p:nvPr/>
        </p:nvSpPr>
        <p:spPr>
          <a:xfrm>
            <a:off x="7142317" y="32198"/>
            <a:ext cx="444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PUNTI CHIAVE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90395FE-BE39-E40E-68CC-EF80ED66F684}"/>
              </a:ext>
            </a:extLst>
          </p:cNvPr>
          <p:cNvSpPr txBox="1"/>
          <p:nvPr/>
        </p:nvSpPr>
        <p:spPr>
          <a:xfrm>
            <a:off x="6912239" y="5915900"/>
            <a:ext cx="4093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ECO-DESIGN,INCENTIVI E STRATEGIE DI RICICLO COLPISCONO IL CONSUMATORE</a:t>
            </a:r>
          </a:p>
        </p:txBody>
      </p:sp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64BA3C58-9E8B-31B4-BEA4-5697FE56B516}"/>
              </a:ext>
            </a:extLst>
          </p:cNvPr>
          <p:cNvSpPr/>
          <p:nvPr/>
        </p:nvSpPr>
        <p:spPr>
          <a:xfrm>
            <a:off x="8738757" y="5528571"/>
            <a:ext cx="260863" cy="41000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F586F527-5435-0714-B676-5E11824627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0834320"/>
              </p:ext>
            </p:extLst>
          </p:nvPr>
        </p:nvGraphicFramePr>
        <p:xfrm>
          <a:off x="1519557" y="3639116"/>
          <a:ext cx="2849738" cy="2333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4353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5994" y="-5310547"/>
            <a:ext cx="1580014" cy="12192002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B0AF896-54EB-6DFB-C456-735944D5C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296733"/>
            <a:ext cx="7170656" cy="9774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Prototipo</a:t>
            </a: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la </a:t>
            </a:r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capsula</a:t>
            </a:r>
            <a:endParaRPr lang="en-US" sz="4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A3058FB8-ADD0-E8BC-1AB7-68571427B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121" y="1966710"/>
            <a:ext cx="1242167" cy="455841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81512A8-66A9-35FD-0E34-1987CDFDF6B6}"/>
              </a:ext>
            </a:extLst>
          </p:cNvPr>
          <p:cNvSpPr txBox="1"/>
          <p:nvPr/>
        </p:nvSpPr>
        <p:spPr>
          <a:xfrm>
            <a:off x="4392748" y="1608196"/>
            <a:ext cx="76903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Guarda attraverso il tubo rigido in PP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il consumatore può controllare quante capsule sono rimaste (il tubo è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apribile su entrambi i lati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tramite tappo a vite).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 separatore mobile crea nel tubo due diverse zone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(sopra per le casule nuove e sotto per le capsule sporche e una per quelle da utilizzare),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non c’è contaminazione.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Sistema bar code –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Interazione macchina/consumatore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 etichette aggiuntive sono realizzate con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inchiostro/adesivi a base d'acqua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un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colore non scuro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 massimizzare la riciclabilità (secondo le linee guida 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Ceflex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Il consumatore non deve smistare i rifiuti, ma semplicemente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rimettere la cialda nel tubo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(riducendo l'inconveniente di gettare il prodotto).</a:t>
            </a:r>
          </a:p>
        </p:txBody>
      </p:sp>
      <p:pic>
        <p:nvPicPr>
          <p:cNvPr id="15" name="Immagine 7">
            <a:extLst>
              <a:ext uri="{FF2B5EF4-FFF2-40B4-BE49-F238E27FC236}">
                <a16:creationId xmlns:a16="http://schemas.microsoft.com/office/drawing/2014/main" id="{600A10D3-1648-53F0-C4D8-83ECD5249F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54" t="-1610" r="8947" b="88143"/>
          <a:stretch/>
        </p:blipFill>
        <p:spPr>
          <a:xfrm rot="10800000">
            <a:off x="1590636" y="6113695"/>
            <a:ext cx="1014912" cy="594975"/>
          </a:xfrm>
          <a:prstGeom prst="rect">
            <a:avLst/>
          </a:prstGeom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974A9EB1-BB8B-6B53-A972-FBF890DE7A76}"/>
              </a:ext>
            </a:extLst>
          </p:cNvPr>
          <p:cNvCxnSpPr>
            <a:cxnSpLocks/>
          </p:cNvCxnSpPr>
          <p:nvPr/>
        </p:nvCxnSpPr>
        <p:spPr>
          <a:xfrm>
            <a:off x="1728903" y="5057079"/>
            <a:ext cx="73837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BA76BA7-D585-B0ED-B9E2-658F6F2661EF}"/>
              </a:ext>
            </a:extLst>
          </p:cNvPr>
          <p:cNvSpPr txBox="1"/>
          <p:nvPr/>
        </p:nvSpPr>
        <p:spPr>
          <a:xfrm>
            <a:off x="446197" y="4811781"/>
            <a:ext cx="792848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Separatore mobile in PP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C3334C63-A8A2-2B30-C557-EF6CDBE29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3573" y="2417305"/>
            <a:ext cx="980558" cy="900288"/>
          </a:xfrm>
          <a:prstGeom prst="rect">
            <a:avLst/>
          </a:prstGeom>
        </p:spPr>
      </p:pic>
      <p:pic>
        <p:nvPicPr>
          <p:cNvPr id="17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C4333C2A-ADCE-3430-D052-8A7114141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2122" y="2958653"/>
            <a:ext cx="980558" cy="900288"/>
          </a:xfrm>
          <a:prstGeom prst="rect">
            <a:avLst/>
          </a:prstGeom>
        </p:spPr>
      </p:pic>
      <p:pic>
        <p:nvPicPr>
          <p:cNvPr id="19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C68D91DB-1A46-2839-CBE1-CBE4ECD88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0671" y="3544682"/>
            <a:ext cx="980558" cy="900288"/>
          </a:xfrm>
          <a:prstGeom prst="rect">
            <a:avLst/>
          </a:prstGeom>
        </p:spPr>
      </p:pic>
      <p:pic>
        <p:nvPicPr>
          <p:cNvPr id="20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96FAF998-31C9-6AFE-9761-BBDD7DC97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8883" y="4131956"/>
            <a:ext cx="980558" cy="900288"/>
          </a:xfrm>
          <a:prstGeom prst="rect">
            <a:avLst/>
          </a:prstGeom>
        </p:spPr>
      </p:pic>
      <p:pic>
        <p:nvPicPr>
          <p:cNvPr id="21" name="Immagine 3" descr="Immagine che contiene interni, nero&#10;&#10;Descrizione generata automaticamente">
            <a:extLst>
              <a:ext uri="{FF2B5EF4-FFF2-40B4-BE49-F238E27FC236}">
                <a16:creationId xmlns:a16="http://schemas.microsoft.com/office/drawing/2014/main" id="{064600FC-8DC2-D18B-4458-F2E006377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5269" y1="82534" x2="28144" y2="29452"/>
                        <a14:backgroundMark x1="28144" y1="29452" x2="47904" y2="16096"/>
                        <a14:backgroundMark x1="47904" y1="16096" x2="73353" y2="17808"/>
                        <a14:backgroundMark x1="73353" y1="17808" x2="86228" y2="41438"/>
                        <a14:backgroundMark x1="86228" y1="41438" x2="85329" y2="67123"/>
                        <a14:backgroundMark x1="85329" y1="67123" x2="94311" y2="92123"/>
                        <a14:backgroundMark x1="94311" y1="92123" x2="48503" y2="97945"/>
                        <a14:backgroundMark x1="48503" y1="97945" x2="25449" y2="94863"/>
                        <a14:backgroundMark x1="25449" y1="94863" x2="45509" y2="97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8883" y="5076277"/>
            <a:ext cx="980558" cy="900288"/>
          </a:xfrm>
          <a:prstGeom prst="rect">
            <a:avLst/>
          </a:prstGeom>
        </p:spPr>
      </p:pic>
      <p:pic>
        <p:nvPicPr>
          <p:cNvPr id="5" name="Immagine 5">
            <a:extLst>
              <a:ext uri="{FF2B5EF4-FFF2-40B4-BE49-F238E27FC236}">
                <a16:creationId xmlns:a16="http://schemas.microsoft.com/office/drawing/2014/main" id="{150E828B-87CF-B4BE-A6AC-0F776AC0B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896" y="5815108"/>
            <a:ext cx="497646" cy="298587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5B98571-07D9-44A9-FA95-27060AF6DD06}"/>
              </a:ext>
            </a:extLst>
          </p:cNvPr>
          <p:cNvSpPr txBox="1"/>
          <p:nvPr/>
        </p:nvSpPr>
        <p:spPr>
          <a:xfrm rot="16200000">
            <a:off x="1272853" y="3750478"/>
            <a:ext cx="2025348" cy="253916"/>
          </a:xfrm>
          <a:prstGeom prst="rect">
            <a:avLst/>
          </a:prstGeom>
          <a:solidFill>
            <a:srgbClr val="91FF65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</a:rPr>
              <a:t>Recycaps</a:t>
            </a:r>
            <a:r>
              <a:rPr kumimoji="0" lang="it-IT" sz="10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Times New Roman"/>
              </a:rPr>
              <a:t> (prodotto A Team 1)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3FCFA172-D2E7-3474-E895-54F2B7E28992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2114205" y="1802551"/>
            <a:ext cx="0" cy="1641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9DD1FED1-F7D2-8226-2193-00B3405D7C60}"/>
              </a:ext>
            </a:extLst>
          </p:cNvPr>
          <p:cNvCxnSpPr>
            <a:cxnSpLocks/>
          </p:cNvCxnSpPr>
          <p:nvPr/>
        </p:nvCxnSpPr>
        <p:spPr>
          <a:xfrm>
            <a:off x="2098090" y="1802551"/>
            <a:ext cx="160375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555EA17C-3F7A-84F0-A5E6-BBEAC5F8A385}"/>
              </a:ext>
            </a:extLst>
          </p:cNvPr>
          <p:cNvCxnSpPr>
            <a:cxnSpLocks/>
            <a:stCxn id="15" idx="0"/>
          </p:cNvCxnSpPr>
          <p:nvPr/>
        </p:nvCxnSpPr>
        <p:spPr>
          <a:xfrm>
            <a:off x="2098092" y="6708670"/>
            <a:ext cx="167675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6367119A-4870-76C8-1AA1-22F33F3B11F3}"/>
              </a:ext>
            </a:extLst>
          </p:cNvPr>
          <p:cNvCxnSpPr>
            <a:cxnSpLocks/>
          </p:cNvCxnSpPr>
          <p:nvPr/>
        </p:nvCxnSpPr>
        <p:spPr>
          <a:xfrm>
            <a:off x="3701845" y="1802551"/>
            <a:ext cx="16115" cy="14039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BFE16CE6-30E9-17B7-61C6-2F56ACAD8858}"/>
              </a:ext>
            </a:extLst>
          </p:cNvPr>
          <p:cNvCxnSpPr>
            <a:cxnSpLocks/>
          </p:cNvCxnSpPr>
          <p:nvPr/>
        </p:nvCxnSpPr>
        <p:spPr>
          <a:xfrm flipV="1">
            <a:off x="2098090" y="6498828"/>
            <a:ext cx="0" cy="20984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4">
            <a:extLst>
              <a:ext uri="{FF2B5EF4-FFF2-40B4-BE49-F238E27FC236}">
                <a16:creationId xmlns:a16="http://schemas.microsoft.com/office/drawing/2014/main" id="{43234C4F-7654-3EAB-0980-D4331AB0A448}"/>
              </a:ext>
            </a:extLst>
          </p:cNvPr>
          <p:cNvCxnSpPr>
            <a:cxnSpLocks/>
          </p:cNvCxnSpPr>
          <p:nvPr/>
        </p:nvCxnSpPr>
        <p:spPr>
          <a:xfrm>
            <a:off x="3774850" y="4684547"/>
            <a:ext cx="0" cy="20279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magine 8">
            <a:extLst>
              <a:ext uri="{FF2B5EF4-FFF2-40B4-BE49-F238E27FC236}">
                <a16:creationId xmlns:a16="http://schemas.microsoft.com/office/drawing/2014/main" id="{E4F5CE56-1C6D-F465-EF68-8F16EB383B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76" t="23948" r="25324" b="11587"/>
          <a:stretch/>
        </p:blipFill>
        <p:spPr>
          <a:xfrm>
            <a:off x="3035231" y="3375360"/>
            <a:ext cx="1479237" cy="1869791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82829A94-718D-2C9F-F62C-AA5DCE3B3770}"/>
              </a:ext>
            </a:extLst>
          </p:cNvPr>
          <p:cNvSpPr txBox="1"/>
          <p:nvPr/>
        </p:nvSpPr>
        <p:spPr>
          <a:xfrm>
            <a:off x="518766" y="2081278"/>
            <a:ext cx="765634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Tappo a vite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CBA4BC1-C506-5E26-C8C9-08B703BF6B13}"/>
              </a:ext>
            </a:extLst>
          </p:cNvPr>
          <p:cNvSpPr txBox="1"/>
          <p:nvPr/>
        </p:nvSpPr>
        <p:spPr>
          <a:xfrm>
            <a:off x="518766" y="6235991"/>
            <a:ext cx="765634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Tappo a vite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973FCED-BA1C-7A5E-72F2-F70D33AACC3A}"/>
              </a:ext>
            </a:extLst>
          </p:cNvPr>
          <p:cNvSpPr txBox="1"/>
          <p:nvPr/>
        </p:nvSpPr>
        <p:spPr>
          <a:xfrm>
            <a:off x="228481" y="3777636"/>
            <a:ext cx="111941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Plastica trasparente robusta riutilizzabile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3224C9B6-0E84-2CC6-6E9B-CC9EC1B7F394}"/>
              </a:ext>
            </a:extLst>
          </p:cNvPr>
          <p:cNvCxnSpPr/>
          <p:nvPr/>
        </p:nvCxnSpPr>
        <p:spPr>
          <a:xfrm>
            <a:off x="1293586" y="2209798"/>
            <a:ext cx="315684" cy="7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65C71035-C800-7A80-6968-652FC3C0F8CA}"/>
              </a:ext>
            </a:extLst>
          </p:cNvPr>
          <p:cNvCxnSpPr>
            <a:cxnSpLocks/>
          </p:cNvCxnSpPr>
          <p:nvPr/>
        </p:nvCxnSpPr>
        <p:spPr>
          <a:xfrm>
            <a:off x="1248228" y="6364511"/>
            <a:ext cx="315684" cy="7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830D9D32-9F09-A909-1330-994876A1C163}"/>
              </a:ext>
            </a:extLst>
          </p:cNvPr>
          <p:cNvCxnSpPr>
            <a:cxnSpLocks/>
          </p:cNvCxnSpPr>
          <p:nvPr/>
        </p:nvCxnSpPr>
        <p:spPr>
          <a:xfrm>
            <a:off x="1284514" y="5031012"/>
            <a:ext cx="315684" cy="7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A1AE76FF-E469-10D7-BDD3-C623CEB7E034}"/>
              </a:ext>
            </a:extLst>
          </p:cNvPr>
          <p:cNvCxnSpPr>
            <a:cxnSpLocks/>
          </p:cNvCxnSpPr>
          <p:nvPr/>
        </p:nvCxnSpPr>
        <p:spPr>
          <a:xfrm>
            <a:off x="1284514" y="3996869"/>
            <a:ext cx="315684" cy="72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7" name="Immagine 36">
            <a:extLst>
              <a:ext uri="{FF2B5EF4-FFF2-40B4-BE49-F238E27FC236}">
                <a16:creationId xmlns:a16="http://schemas.microsoft.com/office/drawing/2014/main" id="{70F0E920-2AD6-44D0-9DB5-AC3C44FEE0A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2893"/>
          <a:stretch/>
        </p:blipFill>
        <p:spPr>
          <a:xfrm>
            <a:off x="0" y="1570908"/>
            <a:ext cx="12192000" cy="5285418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8A5DF957-7E28-4B89-A5CB-A6CA99781E67}"/>
              </a:ext>
            </a:extLst>
          </p:cNvPr>
          <p:cNvSpPr txBox="1"/>
          <p:nvPr/>
        </p:nvSpPr>
        <p:spPr>
          <a:xfrm>
            <a:off x="5967663" y="2438400"/>
            <a:ext cx="547035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1F3963"/>
                </a:solidFill>
              </a:rPr>
              <a:t>Un sottile strato di PP rigido (injection </a:t>
            </a:r>
            <a:r>
              <a:rPr lang="it-IT" b="1" dirty="0" err="1">
                <a:solidFill>
                  <a:srgbClr val="1F3963"/>
                </a:solidFill>
              </a:rPr>
              <a:t>moulding</a:t>
            </a:r>
            <a:r>
              <a:rPr lang="it-IT" b="1" dirty="0">
                <a:solidFill>
                  <a:srgbClr val="1F3963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1F3963"/>
                </a:solidFill>
              </a:rPr>
              <a:t>Un sottile strato di EVOH (co-injection)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1F3963"/>
                </a:solidFill>
              </a:rPr>
              <a:t>Ricoperta da film plastico di PP flessibile (con deposizione di </a:t>
            </a:r>
            <a:r>
              <a:rPr lang="it-IT" b="1" dirty="0" err="1">
                <a:solidFill>
                  <a:srgbClr val="1F3963"/>
                </a:solidFill>
              </a:rPr>
              <a:t>AlOx</a:t>
            </a:r>
            <a:r>
              <a:rPr lang="it-IT" b="1" dirty="0">
                <a:solidFill>
                  <a:srgbClr val="1F3963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1F3963"/>
                </a:solidFill>
              </a:rPr>
              <a:t>Materiale adatto ad essere riciclato nel flusso di PP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6437CE9-3002-439F-B11C-F1CA86DEAA48}"/>
              </a:ext>
            </a:extLst>
          </p:cNvPr>
          <p:cNvSpPr/>
          <p:nvPr/>
        </p:nvSpPr>
        <p:spPr>
          <a:xfrm>
            <a:off x="-2" y="6040199"/>
            <a:ext cx="8758991" cy="813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AF8630DF-45B5-4FC8-B7BA-CC126696F7DB}"/>
              </a:ext>
            </a:extLst>
          </p:cNvPr>
          <p:cNvSpPr/>
          <p:nvPr/>
        </p:nvSpPr>
        <p:spPr>
          <a:xfrm>
            <a:off x="3433009" y="6360415"/>
            <a:ext cx="8758991" cy="490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95196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443D1934FCC5940B778D8EA95BD4A28" ma:contentTypeVersion="5" ma:contentTypeDescription="Creare un nuovo documento." ma:contentTypeScope="" ma:versionID="a055818e8271c21338c7be5e8f8917b1">
  <xsd:schema xmlns:xsd="http://www.w3.org/2001/XMLSchema" xmlns:xs="http://www.w3.org/2001/XMLSchema" xmlns:p="http://schemas.microsoft.com/office/2006/metadata/properties" xmlns:ns2="7fea92bc-40c4-40cd-82b0-0ff75ae519be" targetNamespace="http://schemas.microsoft.com/office/2006/metadata/properties" ma:root="true" ma:fieldsID="c091aaab735f838b01b3bf6bc610a52f" ns2:_="">
    <xsd:import namespace="7fea92bc-40c4-40cd-82b0-0ff75ae519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ea92bc-40c4-40cd-82b0-0ff75ae519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443D1934FCC5940B778D8EA95BD4A28" ma:contentTypeVersion="5" ma:contentTypeDescription="Creare un nuovo documento." ma:contentTypeScope="" ma:versionID="a055818e8271c21338c7be5e8f8917b1">
  <xsd:schema xmlns:xsd="http://www.w3.org/2001/XMLSchema" xmlns:xs="http://www.w3.org/2001/XMLSchema" xmlns:p="http://schemas.microsoft.com/office/2006/metadata/properties" xmlns:ns2="7fea92bc-40c4-40cd-82b0-0ff75ae519be" targetNamespace="http://schemas.microsoft.com/office/2006/metadata/properties" ma:root="true" ma:fieldsID="c091aaab735f838b01b3bf6bc610a52f" ns2:_="">
    <xsd:import namespace="7fea92bc-40c4-40cd-82b0-0ff75ae519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ea92bc-40c4-40cd-82b0-0ff75ae519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9AEB32-6B47-46DB-8BFE-FDA7542CC9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C73E52-401C-4297-9022-51D8AB434361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8013903-C066-4A66-A32E-73477C68BCEE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fea92bc-40c4-40cd-82b0-0ff75ae519b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64D771A-F7E2-4353-8750-C7B67881A51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fea92bc-40c4-40cd-82b0-0ff75ae519b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106</TotalTime>
  <Words>1445</Words>
  <Application>Microsoft Office PowerPoint</Application>
  <PresentationFormat>Widescreen</PresentationFormat>
  <Paragraphs>156</Paragraphs>
  <Slides>14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Times New Roman</vt:lpstr>
      <vt:lpstr>Tema di Office</vt:lpstr>
      <vt:lpstr>Recycaps</vt:lpstr>
      <vt:lpstr>Sfida</vt:lpstr>
      <vt:lpstr>Presentazione standard di PowerPoint</vt:lpstr>
      <vt:lpstr>Presentazione standard di PowerPoint</vt:lpstr>
      <vt:lpstr>CAPSULE DI CAFFÈ: ALCUNI DATI</vt:lpstr>
      <vt:lpstr>Presentazione standard di PowerPoint</vt:lpstr>
      <vt:lpstr>Soluzioni esistenti</vt:lpstr>
      <vt:lpstr>Il nostro progetto: mettere in pratica l'idea</vt:lpstr>
      <vt:lpstr>Prototipo: la capsula</vt:lpstr>
      <vt:lpstr>Prototipo:Un tubo comodo</vt:lpstr>
      <vt:lpstr>Prototipo: Distributore Automatico</vt:lpstr>
      <vt:lpstr>Prototipo:Sistema di riciclo </vt:lpstr>
      <vt:lpstr>Presentazione standard di PowerPoint</vt:lpstr>
      <vt:lpstr>Recycaps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Recycaps</dc:title>
  <dc:creator>ALESSANDRA ZANOTTI</dc:creator>
  <cp:lastModifiedBy>margherita grimaldi</cp:lastModifiedBy>
  <cp:revision>18</cp:revision>
  <dcterms:created xsi:type="dcterms:W3CDTF">2022-05-21T15:41:21Z</dcterms:created>
  <dcterms:modified xsi:type="dcterms:W3CDTF">2022-09-20T09:57:24Z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0x0101000443D1934FCC5940B778D8EA95BD4A28</vt:lpwstr>
  </property>
</Properties>
</file>